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3" r:id="rId3"/>
    <p:sldMasterId id="2147483685" r:id="rId4"/>
    <p:sldMasterId id="2147483697" r:id="rId5"/>
  </p:sldMasterIdLst>
  <p:notesMasterIdLst>
    <p:notesMasterId r:id="rId33"/>
  </p:notesMasterIdLst>
  <p:sldIdLst>
    <p:sldId id="287" r:id="rId6"/>
    <p:sldId id="256" r:id="rId7"/>
    <p:sldId id="257" r:id="rId8"/>
    <p:sldId id="258" r:id="rId9"/>
    <p:sldId id="259" r:id="rId10"/>
    <p:sldId id="288" r:id="rId11"/>
    <p:sldId id="260" r:id="rId12"/>
    <p:sldId id="261" r:id="rId13"/>
    <p:sldId id="281" r:id="rId14"/>
    <p:sldId id="282" r:id="rId15"/>
    <p:sldId id="283" r:id="rId16"/>
    <p:sldId id="284" r:id="rId17"/>
    <p:sldId id="285" r:id="rId18"/>
    <p:sldId id="286"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05" autoAdjust="0"/>
    <p:restoredTop sz="81204" autoAdjust="0"/>
  </p:normalViewPr>
  <p:slideViewPr>
    <p:cSldViewPr snapToGrid="0">
      <p:cViewPr>
        <p:scale>
          <a:sx n="50" d="100"/>
          <a:sy n="50" d="100"/>
        </p:scale>
        <p:origin x="84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oleObject" Target="&#27963;&#38913;&#31807;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27963;&#38913;&#31807;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r>
              <a:rPr lang="en-US" dirty="0" smtClean="0"/>
              <a:t>In 2015</a:t>
            </a:r>
            <a:r>
              <a:rPr lang="en-US" baseline="0" dirty="0" smtClean="0"/>
              <a:t> EU </a:t>
            </a:r>
            <a:r>
              <a:rPr lang="en-US" dirty="0" smtClean="0"/>
              <a:t>Final </a:t>
            </a:r>
            <a:r>
              <a:rPr lang="en-US" dirty="0"/>
              <a:t>Energy Consumption</a:t>
            </a:r>
          </a:p>
        </c:rich>
      </c:tx>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endParaRPr lang="zh-MO"/>
        </a:p>
      </c:txPr>
    </c:title>
    <c:autoTitleDeleted val="0"/>
    <c:plotArea>
      <c:layout/>
      <c:pieChart>
        <c:varyColors val="1"/>
        <c:ser>
          <c:idx val="0"/>
          <c:order val="0"/>
          <c:tx>
            <c:strRef>
              <c:f>工作表1!$B$2</c:f>
              <c:strCache>
                <c:ptCount val="1"/>
                <c:pt idx="0">
                  <c:v>Final energy consumption</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3A8D-42EE-8DB4-D839BF2FA93B}"/>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3A8D-42EE-8DB4-D839BF2FA93B}"/>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3A8D-42EE-8DB4-D839BF2FA93B}"/>
              </c:ext>
            </c:extLst>
          </c:dPt>
          <c:dPt>
            <c:idx val="3"/>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3A8D-42EE-8DB4-D839BF2FA93B}"/>
              </c:ext>
            </c:extLst>
          </c:dPt>
          <c:dPt>
            <c:idx val="4"/>
            <c:bubble3D val="0"/>
            <c:spPr>
              <a:solidFill>
                <a:schemeClr val="accent5"/>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3A8D-42EE-8DB4-D839BF2FA93B}"/>
              </c:ext>
            </c:extLst>
          </c:dPt>
          <c:dPt>
            <c:idx val="5"/>
            <c:bubble3D val="0"/>
            <c:spPr>
              <a:solidFill>
                <a:schemeClr val="accent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B-3A8D-42EE-8DB4-D839BF2FA93B}"/>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MO"/>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15:layout/>
              </c:ext>
            </c:extLst>
          </c:dLbls>
          <c:cat>
            <c:strRef>
              <c:f>工作表1!$A$3:$A$8</c:f>
              <c:strCache>
                <c:ptCount val="6"/>
                <c:pt idx="0">
                  <c:v>petroleum products</c:v>
                </c:pt>
                <c:pt idx="1">
                  <c:v>electricity</c:v>
                </c:pt>
                <c:pt idx="2">
                  <c:v>natural gas</c:v>
                </c:pt>
                <c:pt idx="3">
                  <c:v>direct use of renewables </c:v>
                </c:pt>
                <c:pt idx="4">
                  <c:v>solid fossil fuels</c:v>
                </c:pt>
                <c:pt idx="5">
                  <c:v>derived heat</c:v>
                </c:pt>
              </c:strCache>
            </c:strRef>
          </c:cat>
          <c:val>
            <c:numRef>
              <c:f>工作表1!$B$3:$B$8</c:f>
              <c:numCache>
                <c:formatCode>General</c:formatCode>
                <c:ptCount val="6"/>
                <c:pt idx="0">
                  <c:v>40</c:v>
                </c:pt>
                <c:pt idx="1">
                  <c:v>22</c:v>
                </c:pt>
                <c:pt idx="2">
                  <c:v>22</c:v>
                </c:pt>
                <c:pt idx="3">
                  <c:v>8</c:v>
                </c:pt>
                <c:pt idx="4">
                  <c:v>4</c:v>
                </c:pt>
                <c:pt idx="5">
                  <c:v>4</c:v>
                </c:pt>
              </c:numCache>
            </c:numRef>
          </c:val>
          <c:extLst>
            <c:ext xmlns:c16="http://schemas.microsoft.com/office/drawing/2014/chart" uri="{C3380CC4-5D6E-409C-BE32-E72D297353CC}">
              <c16:uniqueId val="{0000000C-3A8D-42EE-8DB4-D839BF2FA93B}"/>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layout>
        <c:manualLayout>
          <c:xMode val="edge"/>
          <c:yMode val="edge"/>
          <c:x val="0.10989085562914565"/>
          <c:y val="0.86150019744336681"/>
          <c:w val="0.81077891579342054"/>
          <c:h val="0.1357642169728783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dk1">
                  <a:lumMod val="65000"/>
                  <a:lumOff val="35000"/>
                </a:schemeClr>
              </a:solidFill>
              <a:latin typeface="+mn-lt"/>
              <a:ea typeface="+mn-ea"/>
              <a:cs typeface="+mn-cs"/>
            </a:defRPr>
          </a:pPr>
          <a:endParaRPr lang="zh-MO"/>
        </a:p>
      </c:txPr>
    </c:legend>
    <c:plotVisOnly val="1"/>
    <c:dispBlanksAs val="gap"/>
    <c:showDLblsOverMax val="0"/>
  </c:chart>
  <c:spPr>
    <a:noFill/>
    <a:ln w="9525" cap="flat" cmpd="sng" algn="ctr">
      <a:noFill/>
      <a:round/>
    </a:ln>
    <a:effectLst/>
  </c:spPr>
  <c:txPr>
    <a:bodyPr/>
    <a:lstStyle/>
    <a:p>
      <a:pPr>
        <a:defRPr/>
      </a:pPr>
      <a:endParaRPr lang="zh-M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endParaRPr lang="zh-MO"/>
        </a:p>
      </c:txPr>
    </c:title>
    <c:autoTitleDeleted val="0"/>
    <c:plotArea>
      <c:layout/>
      <c:pieChart>
        <c:varyColors val="1"/>
        <c:ser>
          <c:idx val="0"/>
          <c:order val="0"/>
          <c:tx>
            <c:strRef>
              <c:f>工作表1!$B$10</c:f>
              <c:strCache>
                <c:ptCount val="1"/>
                <c:pt idx="0">
                  <c:v>In 2015 EU Sectors Consume The Most Energy</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0D8F-41A1-95A0-25B80D558A2E}"/>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0D8F-41A1-95A0-25B80D558A2E}"/>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0D8F-41A1-95A0-25B80D558A2E}"/>
              </c:ext>
            </c:extLst>
          </c:dPt>
          <c:dPt>
            <c:idx val="3"/>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0D8F-41A1-95A0-25B80D558A2E}"/>
              </c:ext>
            </c:extLst>
          </c:dPt>
          <c:dPt>
            <c:idx val="4"/>
            <c:bubble3D val="0"/>
            <c:spPr>
              <a:solidFill>
                <a:schemeClr val="accent5"/>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0D8F-41A1-95A0-25B80D558A2E}"/>
              </c:ext>
            </c:extLst>
          </c:dPt>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zh-MO"/>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15:layout/>
              </c:ext>
            </c:extLst>
          </c:dLbls>
          <c:cat>
            <c:strRef>
              <c:f>工作表1!$A$11:$A$15</c:f>
              <c:strCache>
                <c:ptCount val="5"/>
                <c:pt idx="0">
                  <c:v>the transport sector</c:v>
                </c:pt>
                <c:pt idx="1">
                  <c:v>industry</c:v>
                </c:pt>
                <c:pt idx="2">
                  <c:v>households </c:v>
                </c:pt>
                <c:pt idx="3">
                  <c:v>services</c:v>
                </c:pt>
                <c:pt idx="4">
                  <c:v>agriculture &amp; forestry</c:v>
                </c:pt>
              </c:strCache>
            </c:strRef>
          </c:cat>
          <c:val>
            <c:numRef>
              <c:f>工作表1!$B$11:$B$15</c:f>
              <c:numCache>
                <c:formatCode>General</c:formatCode>
                <c:ptCount val="5"/>
                <c:pt idx="0">
                  <c:v>33</c:v>
                </c:pt>
                <c:pt idx="1">
                  <c:v>25</c:v>
                </c:pt>
                <c:pt idx="2">
                  <c:v>25</c:v>
                </c:pt>
                <c:pt idx="3">
                  <c:v>14</c:v>
                </c:pt>
                <c:pt idx="4">
                  <c:v>3</c:v>
                </c:pt>
              </c:numCache>
            </c:numRef>
          </c:val>
          <c:extLst>
            <c:ext xmlns:c16="http://schemas.microsoft.com/office/drawing/2014/chart" uri="{C3380CC4-5D6E-409C-BE32-E72D297353CC}">
              <c16:uniqueId val="{0000000A-0D8F-41A1-95A0-25B80D558A2E}"/>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layout>
        <c:manualLayout>
          <c:xMode val="edge"/>
          <c:yMode val="edge"/>
          <c:x val="0"/>
          <c:y val="0.72444085014770165"/>
          <c:w val="0.31129179807431234"/>
          <c:h val="0.27418531954998676"/>
        </c:manualLayout>
      </c:layout>
      <c:overlay val="0"/>
      <c:spPr>
        <a:solidFill>
          <a:schemeClr val="lt1">
            <a:alpha val="78000"/>
          </a:schemeClr>
        </a:solidFill>
        <a:ln>
          <a:noFill/>
        </a:ln>
        <a:effectLst/>
      </c:spPr>
      <c:txPr>
        <a:bodyPr rot="0" spcFirstLastPara="1" vertOverflow="ellipsis" vert="horz" wrap="square" anchor="ctr" anchorCtr="1"/>
        <a:lstStyle/>
        <a:p>
          <a:pPr>
            <a:defRPr sz="1400" b="0" i="0" u="none" strike="noStrike" kern="1200" baseline="0">
              <a:solidFill>
                <a:schemeClr val="dk1">
                  <a:lumMod val="65000"/>
                  <a:lumOff val="35000"/>
                </a:schemeClr>
              </a:solidFill>
              <a:latin typeface="+mn-lt"/>
              <a:ea typeface="+mn-ea"/>
              <a:cs typeface="+mn-cs"/>
            </a:defRPr>
          </a:pPr>
          <a:endParaRPr lang="zh-MO"/>
        </a:p>
      </c:txPr>
    </c:legend>
    <c:plotVisOnly val="1"/>
    <c:dispBlanksAs val="gap"/>
    <c:showDLblsOverMax val="0"/>
  </c:chart>
  <c:spPr>
    <a:noFill/>
    <a:ln w="9525" cap="flat" cmpd="sng" algn="ctr">
      <a:noFill/>
      <a:round/>
    </a:ln>
    <a:effectLst/>
  </c:spPr>
  <c:txPr>
    <a:bodyPr/>
    <a:lstStyle/>
    <a:p>
      <a:pPr>
        <a:defRPr/>
      </a:pPr>
      <a:endParaRPr lang="zh-M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ec.europa.eu/eurostat/cache/infographs/energy-2017/glossary.html#total-petroleum-product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MO" altLang="en-US" dirty="0"/>
          </a:p>
        </p:txBody>
      </p:sp>
    </p:spTree>
    <p:extLst>
      <p:ext uri="{BB962C8B-B14F-4D97-AF65-F5344CB8AC3E}">
        <p14:creationId xmlns:p14="http://schemas.microsoft.com/office/powerpoint/2010/main" val="1631270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For medium size household consumers, natural gas prices including taxes and levies were highest in the first semester of 2016 in Sweden (EUR 0.11 per kWh) and Portugal (EUR 0.09 per kWh) and lowest in Romania, Hungary and Estonia (all EUR 0.03 per kWh)</a:t>
            </a:r>
            <a:endParaRPr lang="zh-TW" altLang="en-US" dirty="0"/>
          </a:p>
        </p:txBody>
      </p:sp>
      <p:sp>
        <p:nvSpPr>
          <p:cNvPr id="4" name="投影片編號版面配置區 3"/>
          <p:cNvSpPr>
            <a:spLocks noGrp="1"/>
          </p:cNvSpPr>
          <p:nvPr>
            <p:ph type="sldNum" sz="quarter" idx="10"/>
          </p:nvPr>
        </p:nvSpPr>
        <p:spPr/>
        <p:txBody>
          <a:bodyPr/>
          <a:lstStyle/>
          <a:p>
            <a:fld id="{5A7F38EA-FB10-4E8C-8349-53BE354ACAE8}" type="slidenum">
              <a:rPr lang="zh-TW" altLang="en-US" smtClean="0"/>
              <a:t>16</a:t>
            </a:fld>
            <a:endParaRPr lang="zh-TW" altLang="en-US"/>
          </a:p>
        </p:txBody>
      </p:sp>
    </p:spTree>
    <p:extLst>
      <p:ext uri="{BB962C8B-B14F-4D97-AF65-F5344CB8AC3E}">
        <p14:creationId xmlns:p14="http://schemas.microsoft.com/office/powerpoint/2010/main" val="1528987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For industrial consumers, electricity prices (excluding VAT and other recoverable taxes and levies) in the first semester of 2016 ranged from EUR 0.15 per kWh in Italy and Germany to EUR 0.06 per kWh in Sweden.</a:t>
            </a:r>
            <a:endParaRPr lang="zh-TW" altLang="en-US" dirty="0"/>
          </a:p>
        </p:txBody>
      </p:sp>
      <p:sp>
        <p:nvSpPr>
          <p:cNvPr id="4" name="投影片編號版面配置區 3"/>
          <p:cNvSpPr>
            <a:spLocks noGrp="1"/>
          </p:cNvSpPr>
          <p:nvPr>
            <p:ph type="sldNum" sz="quarter" idx="10"/>
          </p:nvPr>
        </p:nvSpPr>
        <p:spPr/>
        <p:txBody>
          <a:bodyPr/>
          <a:lstStyle/>
          <a:p>
            <a:fld id="{5A7F38EA-FB10-4E8C-8349-53BE354ACAE8}" type="slidenum">
              <a:rPr lang="zh-TW" altLang="en-US" smtClean="0"/>
              <a:t>17</a:t>
            </a:fld>
            <a:endParaRPr lang="zh-TW" altLang="en-US"/>
          </a:p>
        </p:txBody>
      </p:sp>
    </p:spTree>
    <p:extLst>
      <p:ext uri="{BB962C8B-B14F-4D97-AF65-F5344CB8AC3E}">
        <p14:creationId xmlns:p14="http://schemas.microsoft.com/office/powerpoint/2010/main" val="1325329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mtClean="0"/>
              <a:t>For industrial consumers, natural gas prices (excluding VAT and other recoverable taxes and levies) in the first semester of 2016 were highest in Finland (EUR 0.041 per kWh) and the Netherlands (EUR 0.038 per kWh) and lowest in Bulgaria (EUR 0.023 per kWh).</a:t>
            </a:r>
            <a:endParaRPr lang="zh-TW" altLang="en-US"/>
          </a:p>
        </p:txBody>
      </p:sp>
      <p:sp>
        <p:nvSpPr>
          <p:cNvPr id="4" name="投影片編號版面配置區 3"/>
          <p:cNvSpPr>
            <a:spLocks noGrp="1"/>
          </p:cNvSpPr>
          <p:nvPr>
            <p:ph type="sldNum" sz="quarter" idx="10"/>
          </p:nvPr>
        </p:nvSpPr>
        <p:spPr/>
        <p:txBody>
          <a:bodyPr/>
          <a:lstStyle/>
          <a:p>
            <a:fld id="{5A7F38EA-FB10-4E8C-8349-53BE354ACAE8}" type="slidenum">
              <a:rPr lang="zh-TW" altLang="en-US" smtClean="0"/>
              <a:t>18</a:t>
            </a:fld>
            <a:endParaRPr lang="zh-TW" altLang="en-US"/>
          </a:p>
        </p:txBody>
      </p:sp>
    </p:spTree>
    <p:extLst>
      <p:ext uri="{BB962C8B-B14F-4D97-AF65-F5344CB8AC3E}">
        <p14:creationId xmlns:p14="http://schemas.microsoft.com/office/powerpoint/2010/main" val="3126632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kern="1200" baseline="0" dirty="0" smtClean="0">
                <a:solidFill>
                  <a:schemeClr val="tx1"/>
                </a:solidFill>
                <a:latin typeface="+mn-lt"/>
                <a:ea typeface="+mn-ea"/>
                <a:cs typeface="+mn-cs"/>
              </a:rPr>
              <a:t>In this ‘Energy roadmap 2050’ the Commission explores the challenges posed by delivering the EU’s </a:t>
            </a:r>
            <a:r>
              <a:rPr lang="en-US" altLang="zh-TW" sz="1200" b="0" i="0" u="none" strike="noStrike" kern="1200" baseline="0" dirty="0" err="1" smtClean="0">
                <a:solidFill>
                  <a:schemeClr val="tx1"/>
                </a:solidFill>
                <a:latin typeface="+mn-lt"/>
                <a:ea typeface="+mn-ea"/>
                <a:cs typeface="+mn-cs"/>
              </a:rPr>
              <a:t>decarbonisation</a:t>
            </a:r>
            <a:r>
              <a:rPr lang="en-US" altLang="zh-TW" sz="1200" b="0" i="0" u="none" strike="noStrike" kern="1200" baseline="0" dirty="0" smtClean="0">
                <a:solidFill>
                  <a:schemeClr val="tx1"/>
                </a:solidFill>
                <a:latin typeface="+mn-lt"/>
                <a:ea typeface="+mn-ea"/>
                <a:cs typeface="+mn-cs"/>
              </a:rPr>
              <a:t> objective while at the same time ensuring security of energy supply and competitiveness.</a:t>
            </a: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C1E11F-3C46-45E7-AE73-7C09A096480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50868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1.Scenarios</a:t>
            </a:r>
            <a:r>
              <a:rPr lang="en-US" altLang="zh-TW" baseline="0" dirty="0" smtClean="0"/>
              <a:t> </a:t>
            </a:r>
            <a:r>
              <a:rPr lang="en-US" altLang="zh-TW" dirty="0" smtClean="0"/>
              <a:t>in the ‘Roadmap for moving to a competitive </a:t>
            </a:r>
            <a:r>
              <a:rPr lang="en-US" altLang="zh-TW" dirty="0" err="1" smtClean="0"/>
              <a:t>lowcarbon</a:t>
            </a:r>
            <a:r>
              <a:rPr lang="en-US" altLang="zh-TW" baseline="0" dirty="0" smtClean="0"/>
              <a:t> </a:t>
            </a:r>
            <a:r>
              <a:rPr lang="en-US" altLang="zh-TW" dirty="0" smtClean="0"/>
              <a:t>economy in 2050’ suggest that if investments</a:t>
            </a:r>
            <a:r>
              <a:rPr lang="en-US" altLang="zh-TW" baseline="0" dirty="0" smtClean="0"/>
              <a:t> </a:t>
            </a:r>
            <a:r>
              <a:rPr lang="en-US" altLang="zh-TW" dirty="0" smtClean="0"/>
              <a:t>are postponed, they will cost more from 2011 to</a:t>
            </a:r>
            <a:r>
              <a:rPr lang="en-US" altLang="zh-TW" baseline="0" dirty="0" smtClean="0"/>
              <a:t> </a:t>
            </a:r>
            <a:r>
              <a:rPr lang="en-US" altLang="zh-TW" dirty="0" smtClean="0"/>
              <a:t>2050 and create</a:t>
            </a:r>
            <a:r>
              <a:rPr lang="en-US" altLang="zh-TW" baseline="0" dirty="0" smtClean="0"/>
              <a:t> </a:t>
            </a:r>
            <a:r>
              <a:rPr lang="en-US" altLang="zh-TW" dirty="0" smtClean="0"/>
              <a:t>greater disruption in the longer</a:t>
            </a:r>
            <a:r>
              <a:rPr lang="en-US" altLang="zh-TW" baseline="0" dirty="0" smtClean="0"/>
              <a:t> </a:t>
            </a:r>
            <a:r>
              <a:rPr lang="en-US" altLang="zh-TW" dirty="0" smtClean="0"/>
              <a:t>term.</a:t>
            </a:r>
          </a:p>
          <a:p>
            <a:r>
              <a:rPr lang="en-US" altLang="zh-TW" dirty="0" smtClean="0"/>
              <a:t>2.</a:t>
            </a:r>
            <a:r>
              <a:rPr lang="en-US" altLang="zh-TW" sz="1200" b="0" i="0" u="none" strike="noStrike" kern="1200" baseline="0" dirty="0" smtClean="0">
                <a:solidFill>
                  <a:schemeClr val="tx1"/>
                </a:solidFill>
                <a:latin typeface="+mn-lt"/>
                <a:ea typeface="+mn-ea"/>
                <a:cs typeface="+mn-cs"/>
              </a:rPr>
              <a:t> In this decade, a new investment cycle is taking place, as infrastructure built 30–40 years ago needs to be replaced. Acting now can avoid costly changes in later decades and reduces lock-in effects.</a:t>
            </a:r>
          </a:p>
          <a:p>
            <a:r>
              <a:rPr lang="en-US" altLang="zh-TW" sz="1200" b="0" i="0" u="none" strike="noStrike" kern="1200" baseline="0" dirty="0" smtClean="0">
                <a:solidFill>
                  <a:schemeClr val="tx1"/>
                </a:solidFill>
                <a:latin typeface="+mn-lt"/>
                <a:ea typeface="+mn-ea"/>
                <a:cs typeface="+mn-cs"/>
              </a:rPr>
              <a:t>3.</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C1E11F-3C46-45E7-AE73-7C09A096480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71022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減碳方向</a:t>
            </a:r>
            <a:endParaRPr lang="en-US" altLang="zh-TW" dirty="0" smtClean="0"/>
          </a:p>
          <a:p>
            <a:r>
              <a:rPr lang="zh-TW" altLang="en-US" dirty="0" smtClean="0"/>
              <a:t>第一點</a:t>
            </a:r>
            <a:r>
              <a:rPr lang="en-US" altLang="zh-TW" dirty="0" smtClean="0"/>
              <a:t>:Political commitment to very high energy savings/Ex. 1.</a:t>
            </a:r>
            <a:r>
              <a:rPr lang="en-US" altLang="zh-TW" sz="1200" b="0" i="0" u="none" strike="noStrike" kern="1200" baseline="0" dirty="0" smtClean="0">
                <a:solidFill>
                  <a:schemeClr val="tx1"/>
                </a:solidFill>
                <a:latin typeface="+mn-lt"/>
                <a:ea typeface="+mn-ea"/>
                <a:cs typeface="+mn-cs"/>
              </a:rPr>
              <a:t>minimum requirements for new buildings  2. high renovation rates of existing buildings  3. establishment of energy savings obligations on energy utilities/</a:t>
            </a:r>
            <a:r>
              <a:rPr lang="zh-TW" altLang="en-US" sz="1200" b="0" i="0" u="none" strike="noStrike" kern="1200" baseline="0" dirty="0" smtClean="0">
                <a:solidFill>
                  <a:schemeClr val="tx1"/>
                </a:solidFill>
                <a:latin typeface="+mn-lt"/>
                <a:ea typeface="+mn-ea"/>
                <a:cs typeface="+mn-cs"/>
              </a:rPr>
              <a:t>***</a:t>
            </a:r>
            <a:r>
              <a:rPr lang="en-US" altLang="zh-TW" sz="1200" b="0" i="0" u="none" strike="noStrike" kern="1200" baseline="0" dirty="0" smtClean="0">
                <a:solidFill>
                  <a:schemeClr val="tx1"/>
                </a:solidFill>
                <a:latin typeface="+mn-lt"/>
                <a:ea typeface="+mn-ea"/>
                <a:cs typeface="+mn-cs"/>
              </a:rPr>
              <a:t>This leads to a decrease in energy demand of 41 % by 2050 as compared to the peaks in 2005–06.</a:t>
            </a:r>
          </a:p>
          <a:p>
            <a:r>
              <a:rPr lang="zh-TW" altLang="en-US" dirty="0" smtClean="0"/>
              <a:t>第二點</a:t>
            </a:r>
            <a:r>
              <a:rPr lang="en-US" altLang="zh-TW" dirty="0" smtClean="0"/>
              <a:t>:No technology is preferred; all sources can compete on a market basis with no specific support</a:t>
            </a:r>
            <a:r>
              <a:rPr lang="zh-TW" altLang="en-US" dirty="0" smtClean="0"/>
              <a:t> </a:t>
            </a:r>
            <a:r>
              <a:rPr lang="en-US" altLang="zh-TW" dirty="0" smtClean="0"/>
              <a:t>measures.</a:t>
            </a:r>
            <a:r>
              <a:rPr lang="zh-TW" altLang="en-US" dirty="0" smtClean="0"/>
              <a:t>不獨厚哪一種技術，利用市場經濟</a:t>
            </a:r>
            <a:endParaRPr lang="en-US" altLang="zh-TW" dirty="0" smtClean="0"/>
          </a:p>
          <a:p>
            <a:r>
              <a:rPr lang="zh-TW" altLang="en-US" dirty="0" smtClean="0"/>
              <a:t>第三點</a:t>
            </a:r>
            <a:r>
              <a:rPr lang="en-US" altLang="zh-TW" dirty="0" smtClean="0"/>
              <a:t>:</a:t>
            </a:r>
            <a:r>
              <a:rPr lang="en-US" altLang="zh-TW" sz="1200" b="0" i="0" u="none" strike="noStrike" kern="1200" baseline="0" dirty="0" smtClean="0">
                <a:solidFill>
                  <a:schemeClr val="tx1"/>
                </a:solidFill>
                <a:latin typeface="+mn-lt"/>
                <a:ea typeface="+mn-ea"/>
                <a:cs typeface="+mn-cs"/>
              </a:rPr>
              <a:t>Strong support measures for RES leading to a very high share of RES in gross final energy</a:t>
            </a:r>
            <a:r>
              <a:rPr lang="zh-TW" altLang="en-US" sz="1200" b="0" i="0" u="none" strike="noStrike" kern="1200" baseline="0" dirty="0" smtClean="0">
                <a:solidFill>
                  <a:schemeClr val="tx1"/>
                </a:solidFill>
                <a:latin typeface="+mn-lt"/>
                <a:ea typeface="+mn-ea"/>
                <a:cs typeface="+mn-cs"/>
              </a:rPr>
              <a:t> </a:t>
            </a:r>
            <a:r>
              <a:rPr lang="en-US" altLang="zh-TW" sz="1200" b="0" i="0" u="none" strike="noStrike" kern="1200" baseline="0" dirty="0" smtClean="0">
                <a:solidFill>
                  <a:schemeClr val="tx1"/>
                </a:solidFill>
                <a:latin typeface="+mn-lt"/>
                <a:ea typeface="+mn-ea"/>
                <a:cs typeface="+mn-cs"/>
              </a:rPr>
              <a:t>consumption (75 % in 2050) and a share of RES in electricity consumption reaching 97 %.</a:t>
            </a:r>
          </a:p>
          <a:p>
            <a:r>
              <a:rPr lang="zh-TW" altLang="en-US" sz="1200" b="0" i="0" u="none" strike="noStrike" kern="1200" baseline="0" dirty="0" smtClean="0">
                <a:solidFill>
                  <a:schemeClr val="tx1"/>
                </a:solidFill>
                <a:latin typeface="+mn-lt"/>
                <a:ea typeface="+mn-ea"/>
                <a:cs typeface="+mn-cs"/>
              </a:rPr>
              <a:t>第四點</a:t>
            </a:r>
            <a:r>
              <a:rPr lang="en-US" altLang="zh-TW" sz="1200" b="0" i="0" u="none" strike="noStrike" kern="1200" baseline="0" dirty="0" smtClean="0">
                <a:solidFill>
                  <a:schemeClr val="tx1"/>
                </a:solidFill>
                <a:latin typeface="+mn-lt"/>
                <a:ea typeface="+mn-ea"/>
                <a:cs typeface="+mn-cs"/>
              </a:rPr>
              <a:t>:assuming that carbon capture and storage (CCS) is delayed, leading to higher shares for</a:t>
            </a:r>
            <a:r>
              <a:rPr lang="zh-TW" altLang="en-US" sz="1200" b="0" i="0" u="none" strike="noStrike" kern="1200" baseline="0" dirty="0" smtClean="0">
                <a:solidFill>
                  <a:schemeClr val="tx1"/>
                </a:solidFill>
                <a:latin typeface="+mn-lt"/>
                <a:ea typeface="+mn-ea"/>
                <a:cs typeface="+mn-cs"/>
              </a:rPr>
              <a:t> </a:t>
            </a:r>
            <a:r>
              <a:rPr lang="en-US" altLang="zh-TW" sz="1200" b="0" i="0" u="none" strike="noStrike" kern="1200" baseline="0" dirty="0" smtClean="0">
                <a:solidFill>
                  <a:schemeClr val="tx1"/>
                </a:solidFill>
                <a:latin typeface="+mn-lt"/>
                <a:ea typeface="+mn-ea"/>
                <a:cs typeface="+mn-cs"/>
              </a:rPr>
              <a:t>nuclear energy with </a:t>
            </a:r>
            <a:r>
              <a:rPr lang="en-US" altLang="zh-TW" sz="1200" b="0" i="0" u="none" strike="noStrike" kern="1200" baseline="0" dirty="0" err="1" smtClean="0">
                <a:solidFill>
                  <a:schemeClr val="tx1"/>
                </a:solidFill>
                <a:latin typeface="+mn-lt"/>
                <a:ea typeface="+mn-ea"/>
                <a:cs typeface="+mn-cs"/>
              </a:rPr>
              <a:t>decarbonisation</a:t>
            </a:r>
            <a:r>
              <a:rPr lang="en-US" altLang="zh-TW" sz="1200" b="0" i="0" u="none" strike="noStrike" kern="1200" baseline="0" dirty="0" smtClean="0">
                <a:solidFill>
                  <a:schemeClr val="tx1"/>
                </a:solidFill>
                <a:latin typeface="+mn-lt"/>
                <a:ea typeface="+mn-ea"/>
                <a:cs typeface="+mn-cs"/>
              </a:rPr>
              <a:t> driven by carbon prices rather than technology push.</a:t>
            </a:r>
            <a:r>
              <a:rPr lang="zh-TW" altLang="en-US" sz="1200" b="0" i="0" u="none" strike="noStrike" kern="1200" baseline="0" dirty="0" smtClean="0">
                <a:solidFill>
                  <a:schemeClr val="tx1"/>
                </a:solidFill>
                <a:latin typeface="+mn-lt"/>
                <a:ea typeface="+mn-ea"/>
                <a:cs typeface="+mn-cs"/>
              </a:rPr>
              <a:t>如果減碳不如預期，提升核能，尊重市場經濟</a:t>
            </a:r>
            <a:endParaRPr lang="en-US" altLang="zh-TW" sz="1200" b="0" i="0" u="none" strike="noStrike" kern="1200" baseline="0" dirty="0" smtClean="0">
              <a:solidFill>
                <a:schemeClr val="tx1"/>
              </a:solidFill>
              <a:latin typeface="+mn-lt"/>
              <a:ea typeface="+mn-ea"/>
              <a:cs typeface="+mn-cs"/>
            </a:endParaRPr>
          </a:p>
          <a:p>
            <a:r>
              <a:rPr lang="zh-TW" altLang="en-US" dirty="0" smtClean="0"/>
              <a:t>第五點</a:t>
            </a:r>
            <a:r>
              <a:rPr lang="en-US" altLang="zh-TW" dirty="0" smtClean="0"/>
              <a:t>:</a:t>
            </a:r>
            <a:r>
              <a:rPr lang="en-US" altLang="zh-TW" sz="1200" b="0" i="0" u="none" strike="noStrike" kern="1200" baseline="0" dirty="0" smtClean="0">
                <a:solidFill>
                  <a:schemeClr val="tx1"/>
                </a:solidFill>
                <a:latin typeface="+mn-lt"/>
                <a:ea typeface="+mn-ea"/>
                <a:cs typeface="+mn-cs"/>
              </a:rPr>
              <a:t>assuming that no new nuclear</a:t>
            </a:r>
            <a:r>
              <a:rPr lang="zh-TW" altLang="en-US" sz="1200" b="0" i="0" u="none" strike="noStrike" kern="1200" baseline="0" dirty="0" smtClean="0">
                <a:solidFill>
                  <a:schemeClr val="tx1"/>
                </a:solidFill>
                <a:latin typeface="+mn-lt"/>
                <a:ea typeface="+mn-ea"/>
                <a:cs typeface="+mn-cs"/>
              </a:rPr>
              <a:t> </a:t>
            </a:r>
            <a:r>
              <a:rPr lang="en-US" altLang="zh-TW" sz="1200" b="0" i="0" u="none" strike="noStrike" kern="1200" baseline="0" dirty="0" smtClean="0">
                <a:solidFill>
                  <a:schemeClr val="tx1"/>
                </a:solidFill>
                <a:latin typeface="+mn-lt"/>
                <a:ea typeface="+mn-ea"/>
                <a:cs typeface="+mn-cs"/>
              </a:rPr>
              <a:t>is being built resulting in a higher penetration of CCS.</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C1E11F-3C46-45E7-AE73-7C09A096480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85630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黃點是</a:t>
            </a:r>
            <a:r>
              <a:rPr lang="en-US" altLang="zh-TW" dirty="0" smtClean="0"/>
              <a:t>2005</a:t>
            </a:r>
            <a:r>
              <a:rPr lang="zh-TW" altLang="en-US" dirty="0" smtClean="0"/>
              <a:t>的狀況</a:t>
            </a:r>
            <a:r>
              <a:rPr lang="en-US" altLang="zh-TW" dirty="0" smtClean="0"/>
              <a:t>/</a:t>
            </a:r>
            <a:r>
              <a:rPr lang="zh-TW" altLang="en-US" dirty="0" smtClean="0"/>
              <a:t>顏色區間是期待達到的</a:t>
            </a:r>
            <a:r>
              <a:rPr lang="en-US" altLang="zh-TW" dirty="0" smtClean="0"/>
              <a:t>range</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C1E11F-3C46-45E7-AE73-7C09A096480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14066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十大結構性的能源體系轉變</a:t>
            </a:r>
            <a:endParaRPr lang="en-US" altLang="zh-TW" dirty="0" smtClean="0"/>
          </a:p>
          <a:p>
            <a:r>
              <a:rPr lang="zh-TW" altLang="en-US" dirty="0" smtClean="0"/>
              <a:t>第五點和第四點很像，希望家用電在</a:t>
            </a:r>
            <a:r>
              <a:rPr lang="en-US" altLang="zh-TW" dirty="0" smtClean="0"/>
              <a:t>2030</a:t>
            </a:r>
            <a:r>
              <a:rPr lang="zh-TW" altLang="en-US" dirty="0" smtClean="0"/>
              <a:t>前持續漲</a:t>
            </a:r>
            <a:r>
              <a:rPr lang="en-US" altLang="zh-TW" dirty="0" smtClean="0"/>
              <a:t>(</a:t>
            </a:r>
            <a:r>
              <a:rPr lang="zh-TW" altLang="en-US" dirty="0" smtClean="0"/>
              <a:t>比現在增</a:t>
            </a:r>
            <a:r>
              <a:rPr lang="en-US" altLang="zh-TW" dirty="0" smtClean="0"/>
              <a:t>16%)</a:t>
            </a:r>
            <a:r>
              <a:rPr lang="zh-TW" altLang="en-US" dirty="0" smtClean="0"/>
              <a:t>，</a:t>
            </a:r>
            <a:r>
              <a:rPr lang="en-US" altLang="zh-TW" dirty="0" smtClean="0"/>
              <a:t>2030</a:t>
            </a:r>
            <a:r>
              <a:rPr lang="zh-TW" altLang="en-US" dirty="0" smtClean="0"/>
              <a:t>後維持在現在的</a:t>
            </a:r>
            <a:r>
              <a:rPr lang="en-US" altLang="zh-TW" dirty="0" smtClean="0"/>
              <a:t>15%</a:t>
            </a: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C1E11F-3C46-45E7-AE73-7C09A096480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34770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第十點的意思是分散式的能源</a:t>
            </a:r>
            <a:r>
              <a:rPr lang="en-US" altLang="zh-TW" dirty="0" smtClean="0"/>
              <a:t>(</a:t>
            </a:r>
            <a:r>
              <a:rPr lang="zh-TW" altLang="en-US" dirty="0" smtClean="0"/>
              <a:t>如太陽能 風力等地方性能源，無法供大規模使用</a:t>
            </a:r>
            <a:r>
              <a:rPr lang="en-US" altLang="zh-TW" dirty="0" smtClean="0"/>
              <a:t>)</a:t>
            </a:r>
            <a:r>
              <a:rPr lang="zh-TW" altLang="en-US" dirty="0" smtClean="0"/>
              <a:t>可以和集中式能源配合使用</a:t>
            </a:r>
            <a:r>
              <a:rPr lang="en-US" altLang="zh-TW" dirty="0" smtClean="0"/>
              <a:t>(</a:t>
            </a:r>
            <a:r>
              <a:rPr lang="zh-TW" altLang="en-US" dirty="0" smtClean="0"/>
              <a:t>如核能 石油等</a:t>
            </a:r>
            <a:r>
              <a:rPr lang="en-US" altLang="zh-TW" dirty="0" smtClean="0"/>
              <a:t>)</a:t>
            </a:r>
            <a:r>
              <a:rPr lang="zh-TW" altLang="en-US" dirty="0" smtClean="0"/>
              <a:t>，好比有些分散式能源在特定季節或時段不夠的時候要支援</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C1E11F-3C46-45E7-AE73-7C09A096480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62247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第八點的圖，橘色是在維持現有方向下 棕色是</a:t>
            </a:r>
            <a:r>
              <a:rPr lang="en-US" altLang="zh-TW" dirty="0" smtClean="0"/>
              <a:t>CCS</a:t>
            </a:r>
            <a:r>
              <a:rPr lang="zh-TW" altLang="en-US" dirty="0" smtClean="0"/>
              <a:t>的政策趨勢</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C1E11F-3C46-45E7-AE73-7C09A096480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62316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MO" sz="1200" b="0" i="0" kern="1200" dirty="0" smtClean="0">
                <a:solidFill>
                  <a:schemeClr val="tx1"/>
                </a:solidFill>
                <a:effectLst/>
                <a:latin typeface="+mn-lt"/>
                <a:ea typeface="+mn-ea"/>
                <a:cs typeface="+mn-cs"/>
              </a:rPr>
              <a:t>Nuclear energy was the largest contributing source to energy production in the EU. However, the production of energy is very different from one Member State to another. nuclear energy is particularly high in </a:t>
            </a:r>
            <a:r>
              <a:rPr lang="en-US" altLang="zh-MO" sz="1200" b="0" i="0" kern="1200" dirty="0" err="1" smtClean="0">
                <a:solidFill>
                  <a:schemeClr val="tx1"/>
                </a:solidFill>
                <a:effectLst/>
                <a:latin typeface="+mn-lt"/>
                <a:ea typeface="+mn-ea"/>
                <a:cs typeface="+mn-cs"/>
              </a:rPr>
              <a:t>France,Solid</a:t>
            </a:r>
            <a:r>
              <a:rPr lang="en-US" altLang="zh-MO" sz="1200" b="0" i="0" kern="1200" dirty="0" smtClean="0">
                <a:solidFill>
                  <a:schemeClr val="tx1"/>
                </a:solidFill>
                <a:effectLst/>
                <a:latin typeface="+mn-lt"/>
                <a:ea typeface="+mn-ea"/>
                <a:cs typeface="+mn-cs"/>
              </a:rPr>
              <a:t> fuels have the highest importance in Poland</a:t>
            </a:r>
            <a:endParaRPr lang="zh-MO"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1B94E5-4714-47D7-A7F0-68AC9C256CD1}" type="slidenum">
              <a:rPr kumimoji="0" lang="zh-MO"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MO"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24719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1.</a:t>
            </a:r>
          </a:p>
          <a:p>
            <a:r>
              <a:rPr lang="en-US" altLang="zh-TW" dirty="0" smtClean="0"/>
              <a:t>2.</a:t>
            </a:r>
          </a:p>
          <a:p>
            <a:r>
              <a:rPr lang="en-US" altLang="zh-TW" dirty="0" smtClean="0"/>
              <a:t>3.</a:t>
            </a:r>
          </a:p>
          <a:p>
            <a:r>
              <a:rPr lang="en-US" altLang="zh-TW" dirty="0" smtClean="0"/>
              <a:t>4. </a:t>
            </a:r>
            <a:r>
              <a:rPr lang="en-US" altLang="zh-TW" dirty="0" err="1" smtClean="0"/>
              <a:t>commercialisation</a:t>
            </a:r>
            <a:r>
              <a:rPr lang="en-US" altLang="zh-TW" dirty="0" smtClean="0"/>
              <a:t> of all low-carbon</a:t>
            </a:r>
            <a:r>
              <a:rPr lang="zh-TW" altLang="en-US" dirty="0" smtClean="0"/>
              <a:t> </a:t>
            </a:r>
            <a:r>
              <a:rPr lang="en-US" altLang="zh-TW" dirty="0" smtClean="0"/>
              <a:t>solutions.</a:t>
            </a:r>
          </a:p>
          <a:p>
            <a:r>
              <a:rPr lang="en-US" altLang="zh-TW" dirty="0" smtClean="0"/>
              <a:t>5.</a:t>
            </a:r>
          </a:p>
          <a:p>
            <a:r>
              <a:rPr lang="en-US" altLang="zh-TW" dirty="0" smtClean="0"/>
              <a:t>R&amp;D=</a:t>
            </a:r>
            <a:r>
              <a:rPr lang="en-US" altLang="zh-TW" sz="1200" b="0" i="0" kern="1200" dirty="0" smtClean="0">
                <a:solidFill>
                  <a:schemeClr val="tx1"/>
                </a:solidFill>
                <a:effectLst/>
                <a:latin typeface="+mn-lt"/>
                <a:ea typeface="+mn-ea"/>
                <a:cs typeface="+mn-cs"/>
              </a:rPr>
              <a:t>Research and development</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C1E11F-3C46-45E7-AE73-7C09A096480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46216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6.</a:t>
            </a:r>
          </a:p>
          <a:p>
            <a:r>
              <a:rPr lang="en-US" altLang="zh-TW" dirty="0" smtClean="0"/>
              <a:t>7. to bear on the development</a:t>
            </a:r>
            <a:r>
              <a:rPr lang="en-US" altLang="zh-TW" baseline="0" dirty="0" smtClean="0"/>
              <a:t> </a:t>
            </a:r>
            <a:r>
              <a:rPr lang="en-US" altLang="zh-TW" dirty="0" smtClean="0"/>
              <a:t>of new energy infrastructure and storage</a:t>
            </a:r>
            <a:r>
              <a:rPr lang="en-US" altLang="zh-TW" baseline="0" dirty="0" smtClean="0"/>
              <a:t> </a:t>
            </a:r>
            <a:r>
              <a:rPr lang="en-US" altLang="zh-TW" dirty="0" smtClean="0"/>
              <a:t>capacities across Europe and with </a:t>
            </a:r>
            <a:r>
              <a:rPr lang="en-US" altLang="zh-TW" dirty="0" err="1" smtClean="0"/>
              <a:t>neighbours</a:t>
            </a:r>
            <a:r>
              <a:rPr lang="en-US" altLang="zh-TW" dirty="0" smtClean="0"/>
              <a:t>.</a:t>
            </a:r>
          </a:p>
          <a:p>
            <a:r>
              <a:rPr lang="en-US" altLang="zh-TW" dirty="0" smtClean="0"/>
              <a:t>8. The EU must continue to strengthen</a:t>
            </a:r>
            <a:r>
              <a:rPr lang="en-US" altLang="zh-TW" baseline="0" dirty="0" smtClean="0"/>
              <a:t> </a:t>
            </a:r>
            <a:r>
              <a:rPr lang="en-US" altLang="zh-TW" dirty="0" smtClean="0"/>
              <a:t>the safety and security framework and lead</a:t>
            </a:r>
            <a:r>
              <a:rPr lang="en-US" altLang="zh-TW" baseline="0" dirty="0" smtClean="0"/>
              <a:t> </a:t>
            </a:r>
            <a:r>
              <a:rPr lang="en-US" altLang="zh-TW" dirty="0" smtClean="0"/>
              <a:t>international efforts in this field.</a:t>
            </a:r>
          </a:p>
          <a:p>
            <a:r>
              <a:rPr lang="en-US" altLang="zh-TW" dirty="0" smtClean="0"/>
              <a:t>9.strengthen</a:t>
            </a:r>
            <a:r>
              <a:rPr lang="en-US" altLang="zh-TW" baseline="0" dirty="0" smtClean="0"/>
              <a:t> </a:t>
            </a:r>
            <a:r>
              <a:rPr lang="en-US" altLang="zh-TW" dirty="0" smtClean="0"/>
              <a:t>international climate action.</a:t>
            </a:r>
          </a:p>
          <a:p>
            <a:r>
              <a:rPr lang="en-US" altLang="zh-TW" dirty="0" smtClean="0"/>
              <a:t>10.</a:t>
            </a:r>
          </a:p>
          <a:p>
            <a:endParaRPr lang="en-US" altLang="zh-TW" dirty="0" smtClean="0"/>
          </a:p>
          <a:p>
            <a:r>
              <a:rPr lang="zh-TW" altLang="en-US" dirty="0" smtClean="0"/>
              <a:t>結語</a:t>
            </a:r>
            <a:endParaRPr lang="en-US" altLang="zh-TW" dirty="0" smtClean="0"/>
          </a:p>
          <a:p>
            <a:r>
              <a:rPr lang="en-US" altLang="zh-TW" sz="1200" b="0" i="0" u="none" strike="noStrike" kern="1200" baseline="0" dirty="0" smtClean="0">
                <a:solidFill>
                  <a:schemeClr val="tx1"/>
                </a:solidFill>
                <a:latin typeface="+mn-lt"/>
                <a:ea typeface="+mn-ea"/>
                <a:cs typeface="+mn-cs"/>
              </a:rPr>
              <a:t>On this basis, the Commission will continue to bring forward initiatives, starting with comprehensive proposals on the internal market, renewable energy and nuclear safety next year.</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C1E11F-3C46-45E7-AE73-7C09A096480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29736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MO" sz="1200" b="0" i="0" kern="1200" dirty="0" smtClean="0">
                <a:solidFill>
                  <a:schemeClr val="tx1"/>
                </a:solidFill>
                <a:effectLst/>
                <a:latin typeface="+mn-lt"/>
                <a:ea typeface="+mn-ea"/>
                <a:cs typeface="+mn-cs"/>
              </a:rPr>
              <a:t>In 2015, the main imported energy product was </a:t>
            </a:r>
            <a:r>
              <a:rPr lang="en-US" altLang="zh-MO" sz="1200" b="0" i="0" u="none" strike="noStrike" kern="1200" dirty="0" smtClean="0">
                <a:solidFill>
                  <a:schemeClr val="tx1"/>
                </a:solidFill>
                <a:effectLst/>
                <a:latin typeface="+mn-lt"/>
                <a:ea typeface="+mn-ea"/>
                <a:cs typeface="+mn-cs"/>
                <a:hlinkClick r:id="rId3"/>
              </a:rPr>
              <a:t>petroleum </a:t>
            </a:r>
            <a:r>
              <a:rPr lang="en-US" altLang="zh-MO" sz="1200" b="0" i="0" u="none" strike="noStrike" kern="1200" dirty="0" err="1" smtClean="0">
                <a:solidFill>
                  <a:schemeClr val="tx1"/>
                </a:solidFill>
                <a:effectLst/>
                <a:latin typeface="+mn-lt"/>
                <a:ea typeface="+mn-ea"/>
                <a:cs typeface="+mn-cs"/>
                <a:hlinkClick r:id="rId3"/>
              </a:rPr>
              <a:t>products</a:t>
            </a:r>
            <a:r>
              <a:rPr lang="en-US" altLang="zh-MO" sz="1200" b="0" i="0" u="none" strike="noStrike" kern="1200" dirty="0" err="1" smtClean="0">
                <a:solidFill>
                  <a:schemeClr val="tx1"/>
                </a:solidFill>
                <a:effectLst/>
                <a:latin typeface="+mn-lt"/>
                <a:ea typeface="+mn-ea"/>
                <a:cs typeface="+mn-cs"/>
              </a:rPr>
              <a:t>.</a:t>
            </a:r>
            <a:r>
              <a:rPr lang="en-US" altLang="zh-MO" sz="1200" b="0" i="0" kern="1200" dirty="0" err="1" smtClean="0">
                <a:solidFill>
                  <a:schemeClr val="tx1"/>
                </a:solidFill>
                <a:effectLst/>
                <a:latin typeface="+mn-lt"/>
                <a:ea typeface="+mn-ea"/>
                <a:cs typeface="+mn-cs"/>
              </a:rPr>
              <a:t>More</a:t>
            </a:r>
            <a:r>
              <a:rPr lang="en-US" altLang="zh-MO" sz="1200" b="0" i="0" kern="1200" dirty="0" smtClean="0">
                <a:solidFill>
                  <a:schemeClr val="tx1"/>
                </a:solidFill>
                <a:effectLst/>
                <a:latin typeface="+mn-lt"/>
                <a:ea typeface="+mn-ea"/>
                <a:cs typeface="+mn-cs"/>
              </a:rPr>
              <a:t> than 80 % of energy imports are petroleum products in Malta, Cyprus, Greece, Sweden and Romania and around a third or more is gas in Germany and Italy. More than 15 % of energy imports are solid fuels in Slovakia and Germany.</a:t>
            </a:r>
            <a:endParaRPr lang="zh-MO" altLang="en-US" b="0" u="none"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1B94E5-4714-47D7-A7F0-68AC9C256CD1}" type="slidenum">
              <a:rPr kumimoji="0" lang="zh-MO"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MO"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45478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MO" sz="1200" b="0" i="0" kern="1200" dirty="0" smtClean="0">
                <a:solidFill>
                  <a:schemeClr val="tx1"/>
                </a:solidFill>
                <a:effectLst/>
                <a:latin typeface="+mn-lt"/>
                <a:ea typeface="+mn-ea"/>
                <a:cs typeface="+mn-cs"/>
              </a:rPr>
              <a:t>In the EU in 2015, the dependency rate was equal to 54 %, which means that more than half of the EU’s energy needs were met by net </a:t>
            </a:r>
            <a:r>
              <a:rPr lang="en-US" altLang="zh-MO" sz="1200" b="0" i="0" kern="1200" dirty="0" err="1" smtClean="0">
                <a:solidFill>
                  <a:schemeClr val="tx1"/>
                </a:solidFill>
                <a:effectLst/>
                <a:latin typeface="+mn-lt"/>
                <a:ea typeface="+mn-ea"/>
                <a:cs typeface="+mn-cs"/>
              </a:rPr>
              <a:t>imports.The</a:t>
            </a:r>
            <a:r>
              <a:rPr lang="en-US" altLang="zh-MO" sz="1200" b="0" i="0" kern="1200" dirty="0" smtClean="0">
                <a:solidFill>
                  <a:schemeClr val="tx1"/>
                </a:solidFill>
                <a:effectLst/>
                <a:latin typeface="+mn-lt"/>
                <a:ea typeface="+mn-ea"/>
                <a:cs typeface="+mn-cs"/>
              </a:rPr>
              <a:t> dependency rate on energy imports has increased since 2000, when it was just 47 %.</a:t>
            </a:r>
            <a:r>
              <a:rPr lang="en-US" altLang="zh-MO" dirty="0" smtClean="0"/>
              <a:t>the EU mainly depends on Russia for imports of crude oil, natural gas and solid fuels, followed by Norway for crude oil and natural gas.</a:t>
            </a:r>
            <a:endParaRPr lang="zh-MO"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1B94E5-4714-47D7-A7F0-68AC9C256CD1}" type="slidenum">
              <a:rPr kumimoji="0" lang="zh-MO"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MO"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62086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Out of the total energy available in the EU, around two thirds are consumed by end users, for example EU citizens, industry, transport etc.. </a:t>
            </a:r>
            <a:endParaRPr lang="zh-HK"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350A21-29FE-45BE-A3FD-E6F7FD50750D}" type="slidenum">
              <a:rPr kumimoji="0" lang="zh-HK"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HK"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202150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Out of the total energy available in the EU, around two thirds are consumed by end users, for example EU citizens, industry, transport etc.. The difference – around one third – is mainly lost during electricity generation and distribution, used to support energy production processes or in non-energy uses (like asphalt or bitumen).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HK"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dirty="0" smtClean="0"/>
              <a:t>A primary energy product is extracted or captured directly from natural resources, such as crude oil, firewood, natural gas or coal. Secondary energy products (such as electricity or motor gasoline) are produced as a result of a transformation process, either from a primary or from a different secondary energy product.</a:t>
            </a:r>
            <a:br>
              <a:rPr lang="en-US" altLang="zh-HK" dirty="0" smtClean="0"/>
            </a:br>
            <a:r>
              <a:rPr lang="en-US" altLang="zh-HK" dirty="0" smtClean="0"/>
              <a:t/>
            </a:r>
            <a:br>
              <a:rPr lang="en-US" altLang="zh-HK" dirty="0" smtClean="0"/>
            </a:br>
            <a:r>
              <a:rPr lang="en-US" altLang="zh-HK" dirty="0" smtClean="0"/>
              <a:t>Primary energy consists of unconverted or original fuels. Secondary energy includes resources that have been converted or stored. For example, primary energy sources include petroleum, natural gas, coal, biomass, flowing water, wind, and solar radiation. Those are the fuels that can be mined, reaped, extracted, harvested, or harnessed directly. Secondary energy cannot be harnessed directly from nature; rather, secondary energy is energy that has already been converted. For example, electricity cannot be mined or harvested, though it is available in quick bursts on occasion from lightning. It is generated as a secondary form from primary fuels, like natural gas. </a:t>
            </a:r>
            <a:br>
              <a:rPr lang="en-US" altLang="zh-HK" dirty="0" smtClean="0"/>
            </a:br>
            <a:r>
              <a:rPr lang="en-US" altLang="zh-HK" dirty="0" smtClean="0"/>
              <a:t>Hydrogen is also a secondary form because it is not harvested from nature but produced by reformation of natural gas or electrolysis of water.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dirty="0" smtClean="0"/>
              <a:t>It’s not always obvious if a fuel is a primary resource or secondary energy. Sometimes, the same thing may be primary or secondary, depending on its source. For instance, the heat from a geothermal vent could be considered a primary resource, but the heat made from burning fossil fuels is secondary energy.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HK"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350A21-29FE-45BE-A3FD-E6F7FD50750D}" type="slidenum">
              <a:rPr kumimoji="0" lang="zh-HK"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HK"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43812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HK" dirty="0" smtClean="0"/>
              <a:t>在2015年的歐盟，佔最終能源消費40％的石油產品（如取暖油，汽油，柴油）佔最大的比例，其次是電力和天然氣（各佔22％），直接使用可再生能源（ （8％），固體化石燃料（主要是煤）以及衍生的熱量（如區域供熱）（各自為4％）未轉化為電力，例如木材，太陽熱能，地熱或沼氣用於空間供熱或熱水生產。可再生能源的實際消耗高於8％，因為其他可再生能源包括在電力（如水電，風力發電或太陽能光伏）中。</a:t>
            </a:r>
            <a:r>
              <a:rPr lang="en-US" altLang="zh-TW" dirty="0" smtClean="0"/>
              <a:t/>
            </a:r>
            <a:br>
              <a:rPr lang="en-US" altLang="zh-TW" dirty="0" smtClean="0"/>
            </a:br>
            <a:r>
              <a:rPr lang="en-US" altLang="zh-TW" dirty="0" smtClean="0"/>
              <a:t/>
            </a:r>
            <a:br>
              <a:rPr lang="en-US" altLang="zh-TW" dirty="0" smtClean="0"/>
            </a:br>
            <a:r>
              <a:rPr lang="zh-TW" altLang="zh-HK" dirty="0" smtClean="0"/>
              <a:t>在歐盟成員國內，最終的能源消費格局差異很大。石油產品在塞浦路斯，馬耳他和盧森堡的最終能源消耗量中超過65％，而荷蘭，匈牙利和斯洛伐克的天然氣佔30％以上。可再生能源在拉脫維亞，芬蘭和瑞典達到20％以上，而瑞典和馬耳他的電力消耗則佔其最終能源消耗的30％以上。</a:t>
            </a:r>
            <a:endParaRPr lang="zh-HK"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350A21-29FE-45BE-A3FD-E6F7FD50750D}" type="slidenum">
              <a:rPr kumimoji="0" lang="zh-HK"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HK"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60328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HK" dirty="0" smtClean="0"/>
              <a:t>能源是由不同的經濟部門消費的：家庭（住宅部門消耗的能源），運輸（如鐵路，公路，國內航空或內陸運輸），工業，服務業（包括商業和公共服務）以及農業和林業。 </a:t>
            </a:r>
            <a:endParaRPr lang="en-US" altLang="zh-TW" dirty="0" smtClean="0"/>
          </a:p>
          <a:p>
            <a:r>
              <a:rPr lang="zh-TW" altLang="zh-HK" dirty="0" smtClean="0"/>
              <a:t>縱觀歐盟哪些行業消耗的能源最多，運輸行業（最終能源消費的33％）消耗的能源最多，其次是工業（25％），家庭（25％），服務業（14％）和農業，林業（2％）。</a:t>
            </a:r>
            <a:endParaRPr lang="zh-HK"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350A21-29FE-45BE-A3FD-E6F7FD50750D}" type="slidenum">
              <a:rPr kumimoji="0" lang="zh-HK"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HK"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15717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For medium size household consumers, electricity prices including taxes and levies were the highest in the first semester of 2016 in Denmark (EUR 0.31 per kWh), Germany (EUR 0.30 per kWh) and Belgium (EUR 0.25 per kWh)</a:t>
            </a:r>
            <a:endParaRPr lang="zh-TW" altLang="en-US" dirty="0"/>
          </a:p>
        </p:txBody>
      </p:sp>
      <p:sp>
        <p:nvSpPr>
          <p:cNvPr id="4" name="投影片編號版面配置區 3"/>
          <p:cNvSpPr>
            <a:spLocks noGrp="1"/>
          </p:cNvSpPr>
          <p:nvPr>
            <p:ph type="sldNum" sz="quarter" idx="10"/>
          </p:nvPr>
        </p:nvSpPr>
        <p:spPr/>
        <p:txBody>
          <a:bodyPr/>
          <a:lstStyle/>
          <a:p>
            <a:fld id="{5A7F38EA-FB10-4E8C-8349-53BE354ACAE8}" type="slidenum">
              <a:rPr lang="zh-TW" altLang="en-US" smtClean="0"/>
              <a:t>15</a:t>
            </a:fld>
            <a:endParaRPr lang="zh-TW" altLang="en-US"/>
          </a:p>
        </p:txBody>
      </p:sp>
    </p:spTree>
    <p:extLst>
      <p:ext uri="{BB962C8B-B14F-4D97-AF65-F5344CB8AC3E}">
        <p14:creationId xmlns:p14="http://schemas.microsoft.com/office/powerpoint/2010/main" val="3520009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大標題與副標題">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270000" y="1638300"/>
            <a:ext cx="10464800" cy="3302000"/>
          </a:xfrm>
          <a:prstGeom prst="rect">
            <a:avLst/>
          </a:prstGeom>
        </p:spPr>
        <p:txBody>
          <a:bodyPr anchor="b"/>
          <a:lstStyle/>
          <a:p>
            <a:r>
              <a:t>标题文本</a:t>
            </a:r>
          </a:p>
        </p:txBody>
      </p:sp>
      <p:sp>
        <p:nvSpPr>
          <p:cNvPr id="12" name="正文级别 1…"/>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正文级别 1</a:t>
            </a:r>
          </a:p>
          <a:p>
            <a:pPr lvl="1"/>
            <a:r>
              <a:t>正文级别 2</a:t>
            </a:r>
          </a:p>
          <a:p>
            <a:pPr lvl="2"/>
            <a:r>
              <a:t>正文级别 3</a:t>
            </a:r>
          </a:p>
          <a:p>
            <a:pPr lvl="3"/>
            <a:r>
              <a:t>正文级别 4</a:t>
            </a:r>
          </a:p>
          <a:p>
            <a:pPr lvl="4"/>
            <a:r>
              <a:t>正文级别 5</a:t>
            </a:r>
          </a:p>
        </p:txBody>
      </p:sp>
      <p:sp>
        <p:nvSpPr>
          <p:cNvPr id="13" name="幻燈片編號"/>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名言語錄">
    <p:spTree>
      <p:nvGrpSpPr>
        <p:cNvPr id="1" name=""/>
        <p:cNvGrpSpPr/>
        <p:nvPr/>
      </p:nvGrpSpPr>
      <p:grpSpPr>
        <a:xfrm>
          <a:off x="0" y="0"/>
          <a:ext cx="0" cy="0"/>
          <a:chOff x="0" y="0"/>
          <a:chExt cx="0" cy="0"/>
        </a:xfrm>
      </p:grpSpPr>
      <p:sp>
        <p:nvSpPr>
          <p:cNvPr id="93" name="–王大明"/>
          <p:cNvSpPr txBox="1">
            <a:spLocks noGrp="1"/>
          </p:cNvSpPr>
          <p:nvPr>
            <p:ph type="body" sz="quarter" idx="13"/>
          </p:nvPr>
        </p:nvSpPr>
        <p:spPr>
          <a:xfrm>
            <a:off x="1270000" y="6362700"/>
            <a:ext cx="10464800" cy="520700"/>
          </a:xfrm>
          <a:prstGeom prst="rect">
            <a:avLst/>
          </a:prstGeom>
        </p:spPr>
        <p:txBody>
          <a:bodyPr anchor="t">
            <a:spAutoFit/>
          </a:bodyPr>
          <a:lstStyle>
            <a:lvl1pPr marL="0" indent="0" algn="ctr">
              <a:spcBef>
                <a:spcPts val="0"/>
              </a:spcBef>
              <a:buSzTx/>
              <a:buNone/>
              <a:defRPr sz="2400" i="1"/>
            </a:lvl1pPr>
          </a:lstStyle>
          <a:p>
            <a:r>
              <a:t>–王大明</a:t>
            </a:r>
          </a:p>
        </p:txBody>
      </p:sp>
      <p:sp>
        <p:nvSpPr>
          <p:cNvPr id="94" name="「在此輸入名言語錄。」"/>
          <p:cNvSpPr txBox="1">
            <a:spLocks noGrp="1"/>
          </p:cNvSpPr>
          <p:nvPr>
            <p:ph type="body" sz="quarter" idx="14"/>
          </p:nvPr>
        </p:nvSpPr>
        <p:spPr>
          <a:xfrm>
            <a:off x="1270000" y="4216400"/>
            <a:ext cx="10464800" cy="711201"/>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「在此輸入名言語錄。」</a:t>
            </a:r>
          </a:p>
        </p:txBody>
      </p:sp>
      <p:sp>
        <p:nvSpPr>
          <p:cNvPr id="95"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影像"/>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625600" y="1596249"/>
            <a:ext cx="9753600" cy="3395698"/>
          </a:xfrm>
        </p:spPr>
        <p:txBody>
          <a:bodyPr anchor="b"/>
          <a:lstStyle>
            <a:lvl1pPr algn="ctr">
              <a:defRPr sz="6400"/>
            </a:lvl1pPr>
          </a:lstStyle>
          <a:p>
            <a:r>
              <a:rPr lang="zh-TW" altLang="en-US" smtClean="0"/>
              <a:t>按一下以編輯母片標題樣式</a:t>
            </a:r>
            <a:endParaRPr lang="zh-MO" altLang="en-US"/>
          </a:p>
        </p:txBody>
      </p:sp>
      <p:sp>
        <p:nvSpPr>
          <p:cNvPr id="3" name="副標題 2"/>
          <p:cNvSpPr>
            <a:spLocks noGrp="1"/>
          </p:cNvSpPr>
          <p:nvPr>
            <p:ph type="subTitle" idx="1"/>
          </p:nvPr>
        </p:nvSpPr>
        <p:spPr>
          <a:xfrm>
            <a:off x="1625600" y="5122898"/>
            <a:ext cx="9753600" cy="2354862"/>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zh-TW" altLang="en-US" smtClean="0"/>
              <a:t>按一下以編輯母片副標題樣式</a:t>
            </a:r>
            <a:endParaRPr lang="zh-MO" altLang="en-US"/>
          </a:p>
        </p:txBody>
      </p:sp>
      <p:sp>
        <p:nvSpPr>
          <p:cNvPr id="4" name="日期版面配置區 3"/>
          <p:cNvSpPr>
            <a:spLocks noGrp="1"/>
          </p:cNvSpPr>
          <p:nvPr>
            <p:ph type="dt" sz="half" idx="10"/>
          </p:nvPr>
        </p:nvSpPr>
        <p:spPr/>
        <p:txBody>
          <a:bodyPr/>
          <a:lstStyle/>
          <a:p>
            <a:pPr defTabSz="975390" hangingPunct="1"/>
            <a:fld id="{79A62905-42DE-4A71-BAAD-7339F6EE4588}" type="datetimeFigureOut">
              <a:rPr lang="zh-MO"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defTabSz="975390" hangingPunct="1"/>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defTabSz="975390" hangingPunct="1"/>
            <a:fld id="{5314EF28-4DDD-409B-ABE4-79E0D483D260}" type="slidenum">
              <a:rPr lang="zh-MO"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006510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MO"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MO" altLang="en-US"/>
          </a:p>
        </p:txBody>
      </p:sp>
      <p:sp>
        <p:nvSpPr>
          <p:cNvPr id="4" name="日期版面配置區 3"/>
          <p:cNvSpPr>
            <a:spLocks noGrp="1"/>
          </p:cNvSpPr>
          <p:nvPr>
            <p:ph type="dt" sz="half" idx="10"/>
          </p:nvPr>
        </p:nvSpPr>
        <p:spPr/>
        <p:txBody>
          <a:bodyPr/>
          <a:lstStyle/>
          <a:p>
            <a:pPr defTabSz="975390" hangingPunct="1"/>
            <a:fld id="{79A62905-42DE-4A71-BAAD-7339F6EE4588}" type="datetimeFigureOut">
              <a:rPr lang="zh-MO"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defTabSz="975390" hangingPunct="1"/>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defTabSz="975390" hangingPunct="1"/>
            <a:fld id="{5314EF28-4DDD-409B-ABE4-79E0D483D260}" type="slidenum">
              <a:rPr lang="zh-MO"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794612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87307" y="2431628"/>
            <a:ext cx="11216640" cy="4057226"/>
          </a:xfrm>
        </p:spPr>
        <p:txBody>
          <a:bodyPr anchor="b"/>
          <a:lstStyle>
            <a:lvl1pPr>
              <a:defRPr sz="6400"/>
            </a:lvl1pPr>
          </a:lstStyle>
          <a:p>
            <a:r>
              <a:rPr lang="zh-TW" altLang="en-US" smtClean="0"/>
              <a:t>按一下以編輯母片標題樣式</a:t>
            </a:r>
            <a:endParaRPr lang="zh-MO" altLang="en-US"/>
          </a:p>
        </p:txBody>
      </p:sp>
      <p:sp>
        <p:nvSpPr>
          <p:cNvPr id="3" name="文字版面配置區 2"/>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pPr defTabSz="975390" hangingPunct="1"/>
            <a:fld id="{79A62905-42DE-4A71-BAAD-7339F6EE4588}" type="datetimeFigureOut">
              <a:rPr lang="zh-MO"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defTabSz="975390" hangingPunct="1"/>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defTabSz="975390" hangingPunct="1"/>
            <a:fld id="{5314EF28-4DDD-409B-ABE4-79E0D483D260}" type="slidenum">
              <a:rPr lang="zh-MO"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510212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MO" altLang="en-US"/>
          </a:p>
        </p:txBody>
      </p:sp>
      <p:sp>
        <p:nvSpPr>
          <p:cNvPr id="3" name="內容版面配置區 2"/>
          <p:cNvSpPr>
            <a:spLocks noGrp="1"/>
          </p:cNvSpPr>
          <p:nvPr>
            <p:ph sz="half" idx="1"/>
          </p:nvPr>
        </p:nvSpPr>
        <p:spPr>
          <a:xfrm>
            <a:off x="894080" y="2596444"/>
            <a:ext cx="5527040" cy="618857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MO" altLang="en-US"/>
          </a:p>
        </p:txBody>
      </p:sp>
      <p:sp>
        <p:nvSpPr>
          <p:cNvPr id="4" name="內容版面配置區 3"/>
          <p:cNvSpPr>
            <a:spLocks noGrp="1"/>
          </p:cNvSpPr>
          <p:nvPr>
            <p:ph sz="half" idx="2"/>
          </p:nvPr>
        </p:nvSpPr>
        <p:spPr>
          <a:xfrm>
            <a:off x="6583680" y="2596444"/>
            <a:ext cx="5527040" cy="618857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MO" altLang="en-US"/>
          </a:p>
        </p:txBody>
      </p:sp>
      <p:sp>
        <p:nvSpPr>
          <p:cNvPr id="5" name="日期版面配置區 4"/>
          <p:cNvSpPr>
            <a:spLocks noGrp="1"/>
          </p:cNvSpPr>
          <p:nvPr>
            <p:ph type="dt" sz="half" idx="10"/>
          </p:nvPr>
        </p:nvSpPr>
        <p:spPr/>
        <p:txBody>
          <a:bodyPr/>
          <a:lstStyle/>
          <a:p>
            <a:pPr defTabSz="975390" hangingPunct="1"/>
            <a:fld id="{79A62905-42DE-4A71-BAAD-7339F6EE4588}" type="datetimeFigureOut">
              <a:rPr lang="zh-MO"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p:cNvSpPr>
            <a:spLocks noGrp="1"/>
          </p:cNvSpPr>
          <p:nvPr>
            <p:ph type="ftr" sz="quarter" idx="11"/>
          </p:nvPr>
        </p:nvSpPr>
        <p:spPr/>
        <p:txBody>
          <a:bodyPr/>
          <a:lstStyle/>
          <a:p>
            <a:pPr defTabSz="975390" hangingPunct="1"/>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p:cNvSpPr>
            <a:spLocks noGrp="1"/>
          </p:cNvSpPr>
          <p:nvPr>
            <p:ph type="sldNum" sz="quarter" idx="12"/>
          </p:nvPr>
        </p:nvSpPr>
        <p:spPr/>
        <p:txBody>
          <a:bodyPr/>
          <a:lstStyle/>
          <a:p>
            <a:pPr defTabSz="975390" hangingPunct="1"/>
            <a:fld id="{5314EF28-4DDD-409B-ABE4-79E0D483D260}" type="slidenum">
              <a:rPr lang="zh-MO"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6747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95774" y="519290"/>
            <a:ext cx="11216640" cy="1885245"/>
          </a:xfrm>
        </p:spPr>
        <p:txBody>
          <a:bodyPr/>
          <a:lstStyle/>
          <a:p>
            <a:r>
              <a:rPr lang="zh-TW" altLang="en-US" smtClean="0"/>
              <a:t>按一下以編輯母片標題樣式</a:t>
            </a:r>
            <a:endParaRPr lang="zh-MO" altLang="en-US"/>
          </a:p>
        </p:txBody>
      </p:sp>
      <p:sp>
        <p:nvSpPr>
          <p:cNvPr id="3" name="文字版面配置區 2"/>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zh-TW" altLang="en-US" smtClean="0"/>
              <a:t>按一下以編輯母片文字樣式</a:t>
            </a:r>
          </a:p>
        </p:txBody>
      </p:sp>
      <p:sp>
        <p:nvSpPr>
          <p:cNvPr id="4" name="內容版面配置區 3"/>
          <p:cNvSpPr>
            <a:spLocks noGrp="1"/>
          </p:cNvSpPr>
          <p:nvPr>
            <p:ph sz="half" idx="2"/>
          </p:nvPr>
        </p:nvSpPr>
        <p:spPr>
          <a:xfrm>
            <a:off x="895775" y="3562773"/>
            <a:ext cx="5501639" cy="524030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MO" altLang="en-US"/>
          </a:p>
        </p:txBody>
      </p:sp>
      <p:sp>
        <p:nvSpPr>
          <p:cNvPr id="5" name="文字版面配置區 4"/>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zh-TW" altLang="en-US" smtClean="0"/>
              <a:t>按一下以編輯母片文字樣式</a:t>
            </a:r>
          </a:p>
        </p:txBody>
      </p:sp>
      <p:sp>
        <p:nvSpPr>
          <p:cNvPr id="6" name="內容版面配置區 5"/>
          <p:cNvSpPr>
            <a:spLocks noGrp="1"/>
          </p:cNvSpPr>
          <p:nvPr>
            <p:ph sz="quarter" idx="4"/>
          </p:nvPr>
        </p:nvSpPr>
        <p:spPr>
          <a:xfrm>
            <a:off x="6583680" y="3562773"/>
            <a:ext cx="5528734" cy="524030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MO" altLang="en-US"/>
          </a:p>
        </p:txBody>
      </p:sp>
      <p:sp>
        <p:nvSpPr>
          <p:cNvPr id="7" name="日期版面配置區 6"/>
          <p:cNvSpPr>
            <a:spLocks noGrp="1"/>
          </p:cNvSpPr>
          <p:nvPr>
            <p:ph type="dt" sz="half" idx="10"/>
          </p:nvPr>
        </p:nvSpPr>
        <p:spPr/>
        <p:txBody>
          <a:bodyPr/>
          <a:lstStyle/>
          <a:p>
            <a:pPr defTabSz="975390" hangingPunct="1"/>
            <a:fld id="{79A62905-42DE-4A71-BAAD-7339F6EE4588}" type="datetimeFigureOut">
              <a:rPr lang="zh-MO"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8" name="頁尾版面配置區 7"/>
          <p:cNvSpPr>
            <a:spLocks noGrp="1"/>
          </p:cNvSpPr>
          <p:nvPr>
            <p:ph type="ftr" sz="quarter" idx="11"/>
          </p:nvPr>
        </p:nvSpPr>
        <p:spPr/>
        <p:txBody>
          <a:bodyPr/>
          <a:lstStyle/>
          <a:p>
            <a:pPr defTabSz="975390" hangingPunct="1"/>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9" name="投影片編號版面配置區 8"/>
          <p:cNvSpPr>
            <a:spLocks noGrp="1"/>
          </p:cNvSpPr>
          <p:nvPr>
            <p:ph type="sldNum" sz="quarter" idx="12"/>
          </p:nvPr>
        </p:nvSpPr>
        <p:spPr/>
        <p:txBody>
          <a:bodyPr/>
          <a:lstStyle/>
          <a:p>
            <a:pPr defTabSz="975390" hangingPunct="1"/>
            <a:fld id="{5314EF28-4DDD-409B-ABE4-79E0D483D260}" type="slidenum">
              <a:rPr lang="zh-MO"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126134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MO" altLang="en-US"/>
          </a:p>
        </p:txBody>
      </p:sp>
      <p:sp>
        <p:nvSpPr>
          <p:cNvPr id="3" name="日期版面配置區 2"/>
          <p:cNvSpPr>
            <a:spLocks noGrp="1"/>
          </p:cNvSpPr>
          <p:nvPr>
            <p:ph type="dt" sz="half" idx="10"/>
          </p:nvPr>
        </p:nvSpPr>
        <p:spPr/>
        <p:txBody>
          <a:bodyPr/>
          <a:lstStyle/>
          <a:p>
            <a:pPr defTabSz="975390" hangingPunct="1"/>
            <a:fld id="{79A62905-42DE-4A71-BAAD-7339F6EE4588}" type="datetimeFigureOut">
              <a:rPr lang="zh-MO"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4" name="頁尾版面配置區 3"/>
          <p:cNvSpPr>
            <a:spLocks noGrp="1"/>
          </p:cNvSpPr>
          <p:nvPr>
            <p:ph type="ftr" sz="quarter" idx="11"/>
          </p:nvPr>
        </p:nvSpPr>
        <p:spPr/>
        <p:txBody>
          <a:bodyPr/>
          <a:lstStyle/>
          <a:p>
            <a:pPr defTabSz="975390" hangingPunct="1"/>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5" name="投影片編號版面配置區 4"/>
          <p:cNvSpPr>
            <a:spLocks noGrp="1"/>
          </p:cNvSpPr>
          <p:nvPr>
            <p:ph type="sldNum" sz="quarter" idx="12"/>
          </p:nvPr>
        </p:nvSpPr>
        <p:spPr/>
        <p:txBody>
          <a:bodyPr/>
          <a:lstStyle/>
          <a:p>
            <a:pPr defTabSz="975390" hangingPunct="1"/>
            <a:fld id="{5314EF28-4DDD-409B-ABE4-79E0D483D260}" type="slidenum">
              <a:rPr lang="zh-MO"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720709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pPr defTabSz="975390" hangingPunct="1"/>
            <a:fld id="{79A62905-42DE-4A71-BAAD-7339F6EE4588}" type="datetimeFigureOut">
              <a:rPr lang="zh-MO"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3" name="頁尾版面配置區 2"/>
          <p:cNvSpPr>
            <a:spLocks noGrp="1"/>
          </p:cNvSpPr>
          <p:nvPr>
            <p:ph type="ftr" sz="quarter" idx="11"/>
          </p:nvPr>
        </p:nvSpPr>
        <p:spPr/>
        <p:txBody>
          <a:bodyPr/>
          <a:lstStyle/>
          <a:p>
            <a:pPr defTabSz="975390" hangingPunct="1"/>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4" name="投影片編號版面配置區 3"/>
          <p:cNvSpPr>
            <a:spLocks noGrp="1"/>
          </p:cNvSpPr>
          <p:nvPr>
            <p:ph type="sldNum" sz="quarter" idx="12"/>
          </p:nvPr>
        </p:nvSpPr>
        <p:spPr/>
        <p:txBody>
          <a:bodyPr/>
          <a:lstStyle/>
          <a:p>
            <a:pPr defTabSz="975390" hangingPunct="1"/>
            <a:fld id="{5314EF28-4DDD-409B-ABE4-79E0D483D260}" type="slidenum">
              <a:rPr lang="zh-MO"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95110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影像"/>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1270000" y="6718300"/>
            <a:ext cx="10464800" cy="1422400"/>
          </a:xfrm>
          <a:prstGeom prst="rect">
            <a:avLst/>
          </a:prstGeom>
        </p:spPr>
        <p:txBody>
          <a:bodyPr anchor="b"/>
          <a:lstStyle/>
          <a:p>
            <a:r>
              <a:t>标题文本</a:t>
            </a:r>
          </a:p>
        </p:txBody>
      </p:sp>
      <p:sp>
        <p:nvSpPr>
          <p:cNvPr id="22" name="正文级别 1…"/>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正文级别 1</a:t>
            </a:r>
          </a:p>
          <a:p>
            <a:pPr lvl="1"/>
            <a:r>
              <a:t>正文级别 2</a:t>
            </a:r>
          </a:p>
          <a:p>
            <a:pPr lvl="2"/>
            <a:r>
              <a:t>正文级别 3</a:t>
            </a:r>
          </a:p>
          <a:p>
            <a:pPr lvl="3"/>
            <a:r>
              <a:t>正文级别 4</a:t>
            </a:r>
          </a:p>
          <a:p>
            <a:pPr lvl="4"/>
            <a:r>
              <a:t>正文级别 5</a:t>
            </a:r>
          </a:p>
        </p:txBody>
      </p:sp>
      <p:sp>
        <p:nvSpPr>
          <p:cNvPr id="23"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95774" y="650240"/>
            <a:ext cx="4194386" cy="2275840"/>
          </a:xfrm>
        </p:spPr>
        <p:txBody>
          <a:bodyPr anchor="b"/>
          <a:lstStyle>
            <a:lvl1pPr>
              <a:defRPr sz="3413"/>
            </a:lvl1pPr>
          </a:lstStyle>
          <a:p>
            <a:r>
              <a:rPr lang="zh-TW" altLang="en-US" smtClean="0"/>
              <a:t>按一下以編輯母片標題樣式</a:t>
            </a:r>
            <a:endParaRPr lang="zh-MO" altLang="en-US"/>
          </a:p>
        </p:txBody>
      </p:sp>
      <p:sp>
        <p:nvSpPr>
          <p:cNvPr id="3" name="內容版面配置區 2"/>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MO" altLang="en-US"/>
          </a:p>
        </p:txBody>
      </p:sp>
      <p:sp>
        <p:nvSpPr>
          <p:cNvPr id="4" name="文字版面配置區 3"/>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pPr defTabSz="975390" hangingPunct="1"/>
            <a:fld id="{79A62905-42DE-4A71-BAAD-7339F6EE4588}" type="datetimeFigureOut">
              <a:rPr lang="zh-MO"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p:cNvSpPr>
            <a:spLocks noGrp="1"/>
          </p:cNvSpPr>
          <p:nvPr>
            <p:ph type="ftr" sz="quarter" idx="11"/>
          </p:nvPr>
        </p:nvSpPr>
        <p:spPr/>
        <p:txBody>
          <a:bodyPr/>
          <a:lstStyle/>
          <a:p>
            <a:pPr defTabSz="975390" hangingPunct="1"/>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p:cNvSpPr>
            <a:spLocks noGrp="1"/>
          </p:cNvSpPr>
          <p:nvPr>
            <p:ph type="sldNum" sz="quarter" idx="12"/>
          </p:nvPr>
        </p:nvSpPr>
        <p:spPr/>
        <p:txBody>
          <a:bodyPr/>
          <a:lstStyle/>
          <a:p>
            <a:pPr defTabSz="975390" hangingPunct="1"/>
            <a:fld id="{5314EF28-4DDD-409B-ABE4-79E0D483D260}" type="slidenum">
              <a:rPr lang="zh-MO"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374373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95774" y="650240"/>
            <a:ext cx="4194386" cy="2275840"/>
          </a:xfrm>
        </p:spPr>
        <p:txBody>
          <a:bodyPr anchor="b"/>
          <a:lstStyle>
            <a:lvl1pPr>
              <a:defRPr sz="3413"/>
            </a:lvl1pPr>
          </a:lstStyle>
          <a:p>
            <a:r>
              <a:rPr lang="zh-TW" altLang="en-US" smtClean="0"/>
              <a:t>按一下以編輯母片標題樣式</a:t>
            </a:r>
            <a:endParaRPr lang="zh-MO" altLang="en-US"/>
          </a:p>
        </p:txBody>
      </p:sp>
      <p:sp>
        <p:nvSpPr>
          <p:cNvPr id="3" name="圖片版面配置區 2"/>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endParaRPr lang="zh-MO" altLang="en-US"/>
          </a:p>
        </p:txBody>
      </p:sp>
      <p:sp>
        <p:nvSpPr>
          <p:cNvPr id="4" name="文字版面配置區 3"/>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pPr defTabSz="975390" hangingPunct="1"/>
            <a:fld id="{79A62905-42DE-4A71-BAAD-7339F6EE4588}" type="datetimeFigureOut">
              <a:rPr lang="zh-MO"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p:cNvSpPr>
            <a:spLocks noGrp="1"/>
          </p:cNvSpPr>
          <p:nvPr>
            <p:ph type="ftr" sz="quarter" idx="11"/>
          </p:nvPr>
        </p:nvSpPr>
        <p:spPr/>
        <p:txBody>
          <a:bodyPr/>
          <a:lstStyle/>
          <a:p>
            <a:pPr defTabSz="975390" hangingPunct="1"/>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p:cNvSpPr>
            <a:spLocks noGrp="1"/>
          </p:cNvSpPr>
          <p:nvPr>
            <p:ph type="sldNum" sz="quarter" idx="12"/>
          </p:nvPr>
        </p:nvSpPr>
        <p:spPr/>
        <p:txBody>
          <a:bodyPr/>
          <a:lstStyle/>
          <a:p>
            <a:pPr defTabSz="975390" hangingPunct="1"/>
            <a:fld id="{5314EF28-4DDD-409B-ABE4-79E0D483D260}" type="slidenum">
              <a:rPr lang="zh-MO"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10069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MO"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MO" altLang="en-US"/>
          </a:p>
        </p:txBody>
      </p:sp>
      <p:sp>
        <p:nvSpPr>
          <p:cNvPr id="4" name="日期版面配置區 3"/>
          <p:cNvSpPr>
            <a:spLocks noGrp="1"/>
          </p:cNvSpPr>
          <p:nvPr>
            <p:ph type="dt" sz="half" idx="10"/>
          </p:nvPr>
        </p:nvSpPr>
        <p:spPr/>
        <p:txBody>
          <a:bodyPr/>
          <a:lstStyle/>
          <a:p>
            <a:pPr defTabSz="975390" hangingPunct="1"/>
            <a:fld id="{79A62905-42DE-4A71-BAAD-7339F6EE4588}" type="datetimeFigureOut">
              <a:rPr lang="zh-MO"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defTabSz="975390" hangingPunct="1"/>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defTabSz="975390" hangingPunct="1"/>
            <a:fld id="{5314EF28-4DDD-409B-ABE4-79E0D483D260}" type="slidenum">
              <a:rPr lang="zh-MO"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2502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9306560" y="519289"/>
            <a:ext cx="2804160" cy="8265725"/>
          </a:xfrm>
        </p:spPr>
        <p:txBody>
          <a:bodyPr vert="eaVert"/>
          <a:lstStyle/>
          <a:p>
            <a:r>
              <a:rPr lang="zh-TW" altLang="en-US" smtClean="0"/>
              <a:t>按一下以編輯母片標題樣式</a:t>
            </a:r>
            <a:endParaRPr lang="zh-MO" altLang="en-US"/>
          </a:p>
        </p:txBody>
      </p:sp>
      <p:sp>
        <p:nvSpPr>
          <p:cNvPr id="3" name="直排文字版面配置區 2"/>
          <p:cNvSpPr>
            <a:spLocks noGrp="1"/>
          </p:cNvSpPr>
          <p:nvPr>
            <p:ph type="body" orient="vert" idx="1"/>
          </p:nvPr>
        </p:nvSpPr>
        <p:spPr>
          <a:xfrm>
            <a:off x="894080" y="519289"/>
            <a:ext cx="8249920" cy="82657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MO" altLang="en-US"/>
          </a:p>
        </p:txBody>
      </p:sp>
      <p:sp>
        <p:nvSpPr>
          <p:cNvPr id="4" name="日期版面配置區 3"/>
          <p:cNvSpPr>
            <a:spLocks noGrp="1"/>
          </p:cNvSpPr>
          <p:nvPr>
            <p:ph type="dt" sz="half" idx="10"/>
          </p:nvPr>
        </p:nvSpPr>
        <p:spPr/>
        <p:txBody>
          <a:bodyPr/>
          <a:lstStyle/>
          <a:p>
            <a:pPr defTabSz="975390" hangingPunct="1"/>
            <a:fld id="{79A62905-42DE-4A71-BAAD-7339F6EE4588}" type="datetimeFigureOut">
              <a:rPr lang="zh-MO"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defTabSz="975390" hangingPunct="1"/>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defTabSz="975390" hangingPunct="1"/>
            <a:fld id="{5314EF28-4DDD-409B-ABE4-79E0D483D260}" type="slidenum">
              <a:rPr lang="zh-MO"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194576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625600" y="1596249"/>
            <a:ext cx="9753600" cy="3395698"/>
          </a:xfrm>
        </p:spPr>
        <p:txBody>
          <a:bodyPr anchor="b"/>
          <a:lstStyle>
            <a:lvl1pPr algn="ctr">
              <a:defRPr sz="6400"/>
            </a:lvl1pPr>
          </a:lstStyle>
          <a:p>
            <a:r>
              <a:rPr lang="zh-TW" altLang="en-US" smtClean="0"/>
              <a:t>按一下以編輯母片標題樣式</a:t>
            </a:r>
            <a:endParaRPr lang="zh-HK" altLang="en-US"/>
          </a:p>
        </p:txBody>
      </p:sp>
      <p:sp>
        <p:nvSpPr>
          <p:cNvPr id="3" name="副標題 2"/>
          <p:cNvSpPr>
            <a:spLocks noGrp="1"/>
          </p:cNvSpPr>
          <p:nvPr>
            <p:ph type="subTitle" idx="1"/>
          </p:nvPr>
        </p:nvSpPr>
        <p:spPr>
          <a:xfrm>
            <a:off x="1625600" y="5122898"/>
            <a:ext cx="9753600" cy="2354862"/>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zh-TW" altLang="en-US" smtClean="0"/>
              <a:t>按一下以編輯母片副標題樣式</a:t>
            </a:r>
            <a:endParaRPr lang="zh-HK" altLang="en-US"/>
          </a:p>
        </p:txBody>
      </p:sp>
      <p:sp>
        <p:nvSpPr>
          <p:cNvPr id="4" name="日期版面配置區 3"/>
          <p:cNvSpPr>
            <a:spLocks noGrp="1"/>
          </p:cNvSpPr>
          <p:nvPr>
            <p:ph type="dt" sz="half" idx="10"/>
          </p:nvPr>
        </p:nvSpPr>
        <p:spPr/>
        <p:txBody>
          <a:bodyPr/>
          <a:lstStyle/>
          <a:p>
            <a:pPr defTabSz="975390" hangingPunct="1"/>
            <a:fld id="{289A5564-D4A8-42C2-AA82-DC9D1D9E8A36}" type="datetimeFigureOut">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defTabSz="975390" hangingPunct="1"/>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defTabSz="975390" hangingPunct="1"/>
            <a:fld id="{1C384B7D-EB70-4AAC-83F0-DC35D2BC6F43}" type="slidenum">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34164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HK"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HK" altLang="en-US"/>
          </a:p>
        </p:txBody>
      </p:sp>
      <p:sp>
        <p:nvSpPr>
          <p:cNvPr id="4" name="日期版面配置區 3"/>
          <p:cNvSpPr>
            <a:spLocks noGrp="1"/>
          </p:cNvSpPr>
          <p:nvPr>
            <p:ph type="dt" sz="half" idx="10"/>
          </p:nvPr>
        </p:nvSpPr>
        <p:spPr/>
        <p:txBody>
          <a:bodyPr/>
          <a:lstStyle/>
          <a:p>
            <a:pPr defTabSz="975390" hangingPunct="1"/>
            <a:fld id="{289A5564-D4A8-42C2-AA82-DC9D1D9E8A36}" type="datetimeFigureOut">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defTabSz="975390" hangingPunct="1"/>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defTabSz="975390" hangingPunct="1"/>
            <a:fld id="{1C384B7D-EB70-4AAC-83F0-DC35D2BC6F43}" type="slidenum">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8901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87307" y="2431628"/>
            <a:ext cx="11216640" cy="4057226"/>
          </a:xfrm>
        </p:spPr>
        <p:txBody>
          <a:bodyPr anchor="b"/>
          <a:lstStyle>
            <a:lvl1pPr>
              <a:defRPr sz="6400"/>
            </a:lvl1pPr>
          </a:lstStyle>
          <a:p>
            <a:r>
              <a:rPr lang="zh-TW" altLang="en-US" smtClean="0"/>
              <a:t>按一下以編輯母片標題樣式</a:t>
            </a:r>
            <a:endParaRPr lang="zh-HK" altLang="en-US"/>
          </a:p>
        </p:txBody>
      </p:sp>
      <p:sp>
        <p:nvSpPr>
          <p:cNvPr id="3" name="文字版面配置區 2"/>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pPr defTabSz="975390" hangingPunct="1"/>
            <a:fld id="{289A5564-D4A8-42C2-AA82-DC9D1D9E8A36}" type="datetimeFigureOut">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defTabSz="975390" hangingPunct="1"/>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defTabSz="975390" hangingPunct="1"/>
            <a:fld id="{1C384B7D-EB70-4AAC-83F0-DC35D2BC6F43}" type="slidenum">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497045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HK" altLang="en-US"/>
          </a:p>
        </p:txBody>
      </p:sp>
      <p:sp>
        <p:nvSpPr>
          <p:cNvPr id="3" name="內容版面配置區 2"/>
          <p:cNvSpPr>
            <a:spLocks noGrp="1"/>
          </p:cNvSpPr>
          <p:nvPr>
            <p:ph sz="half" idx="1"/>
          </p:nvPr>
        </p:nvSpPr>
        <p:spPr>
          <a:xfrm>
            <a:off x="894080" y="2596444"/>
            <a:ext cx="5527040" cy="618857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HK" altLang="en-US"/>
          </a:p>
        </p:txBody>
      </p:sp>
      <p:sp>
        <p:nvSpPr>
          <p:cNvPr id="4" name="內容版面配置區 3"/>
          <p:cNvSpPr>
            <a:spLocks noGrp="1"/>
          </p:cNvSpPr>
          <p:nvPr>
            <p:ph sz="half" idx="2"/>
          </p:nvPr>
        </p:nvSpPr>
        <p:spPr>
          <a:xfrm>
            <a:off x="6583680" y="2596444"/>
            <a:ext cx="5527040" cy="618857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HK" altLang="en-US"/>
          </a:p>
        </p:txBody>
      </p:sp>
      <p:sp>
        <p:nvSpPr>
          <p:cNvPr id="5" name="日期版面配置區 4"/>
          <p:cNvSpPr>
            <a:spLocks noGrp="1"/>
          </p:cNvSpPr>
          <p:nvPr>
            <p:ph type="dt" sz="half" idx="10"/>
          </p:nvPr>
        </p:nvSpPr>
        <p:spPr/>
        <p:txBody>
          <a:bodyPr/>
          <a:lstStyle/>
          <a:p>
            <a:pPr defTabSz="975390" hangingPunct="1"/>
            <a:fld id="{289A5564-D4A8-42C2-AA82-DC9D1D9E8A36}" type="datetimeFigureOut">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p:cNvSpPr>
            <a:spLocks noGrp="1"/>
          </p:cNvSpPr>
          <p:nvPr>
            <p:ph type="ftr" sz="quarter" idx="11"/>
          </p:nvPr>
        </p:nvSpPr>
        <p:spPr/>
        <p:txBody>
          <a:bodyPr/>
          <a:lstStyle/>
          <a:p>
            <a:pPr defTabSz="975390" hangingPunct="1"/>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p:cNvSpPr>
            <a:spLocks noGrp="1"/>
          </p:cNvSpPr>
          <p:nvPr>
            <p:ph type="sldNum" sz="quarter" idx="12"/>
          </p:nvPr>
        </p:nvSpPr>
        <p:spPr/>
        <p:txBody>
          <a:bodyPr/>
          <a:lstStyle/>
          <a:p>
            <a:pPr defTabSz="975390" hangingPunct="1"/>
            <a:fld id="{1C384B7D-EB70-4AAC-83F0-DC35D2BC6F43}" type="slidenum">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501518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95774" y="519290"/>
            <a:ext cx="11216640" cy="1885245"/>
          </a:xfrm>
        </p:spPr>
        <p:txBody>
          <a:bodyPr/>
          <a:lstStyle/>
          <a:p>
            <a:r>
              <a:rPr lang="zh-TW" altLang="en-US" smtClean="0"/>
              <a:t>按一下以編輯母片標題樣式</a:t>
            </a:r>
            <a:endParaRPr lang="zh-HK" altLang="en-US"/>
          </a:p>
        </p:txBody>
      </p:sp>
      <p:sp>
        <p:nvSpPr>
          <p:cNvPr id="3" name="文字版面配置區 2"/>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zh-TW" altLang="en-US" smtClean="0"/>
              <a:t>編輯母片文字樣式</a:t>
            </a:r>
          </a:p>
        </p:txBody>
      </p:sp>
      <p:sp>
        <p:nvSpPr>
          <p:cNvPr id="4" name="內容版面配置區 3"/>
          <p:cNvSpPr>
            <a:spLocks noGrp="1"/>
          </p:cNvSpPr>
          <p:nvPr>
            <p:ph sz="half" idx="2"/>
          </p:nvPr>
        </p:nvSpPr>
        <p:spPr>
          <a:xfrm>
            <a:off x="895775" y="3562773"/>
            <a:ext cx="5501639" cy="5240303"/>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HK" altLang="en-US"/>
          </a:p>
        </p:txBody>
      </p:sp>
      <p:sp>
        <p:nvSpPr>
          <p:cNvPr id="5" name="文字版面配置區 4"/>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zh-TW" altLang="en-US" smtClean="0"/>
              <a:t>編輯母片文字樣式</a:t>
            </a:r>
          </a:p>
        </p:txBody>
      </p:sp>
      <p:sp>
        <p:nvSpPr>
          <p:cNvPr id="6" name="內容版面配置區 5"/>
          <p:cNvSpPr>
            <a:spLocks noGrp="1"/>
          </p:cNvSpPr>
          <p:nvPr>
            <p:ph sz="quarter" idx="4"/>
          </p:nvPr>
        </p:nvSpPr>
        <p:spPr>
          <a:xfrm>
            <a:off x="6583680" y="3562773"/>
            <a:ext cx="5528734" cy="5240303"/>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HK" altLang="en-US"/>
          </a:p>
        </p:txBody>
      </p:sp>
      <p:sp>
        <p:nvSpPr>
          <p:cNvPr id="7" name="日期版面配置區 6"/>
          <p:cNvSpPr>
            <a:spLocks noGrp="1"/>
          </p:cNvSpPr>
          <p:nvPr>
            <p:ph type="dt" sz="half" idx="10"/>
          </p:nvPr>
        </p:nvSpPr>
        <p:spPr/>
        <p:txBody>
          <a:bodyPr/>
          <a:lstStyle/>
          <a:p>
            <a:pPr defTabSz="975390" hangingPunct="1"/>
            <a:fld id="{289A5564-D4A8-42C2-AA82-DC9D1D9E8A36}" type="datetimeFigureOut">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8" name="頁尾版面配置區 7"/>
          <p:cNvSpPr>
            <a:spLocks noGrp="1"/>
          </p:cNvSpPr>
          <p:nvPr>
            <p:ph type="ftr" sz="quarter" idx="11"/>
          </p:nvPr>
        </p:nvSpPr>
        <p:spPr/>
        <p:txBody>
          <a:bodyPr/>
          <a:lstStyle/>
          <a:p>
            <a:pPr defTabSz="975390" hangingPunct="1"/>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9" name="投影片編號版面配置區 8"/>
          <p:cNvSpPr>
            <a:spLocks noGrp="1"/>
          </p:cNvSpPr>
          <p:nvPr>
            <p:ph type="sldNum" sz="quarter" idx="12"/>
          </p:nvPr>
        </p:nvSpPr>
        <p:spPr/>
        <p:txBody>
          <a:bodyPr/>
          <a:lstStyle/>
          <a:p>
            <a:pPr defTabSz="975390" hangingPunct="1"/>
            <a:fld id="{1C384B7D-EB70-4AAC-83F0-DC35D2BC6F43}" type="slidenum">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570007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HK" altLang="en-US"/>
          </a:p>
        </p:txBody>
      </p:sp>
      <p:sp>
        <p:nvSpPr>
          <p:cNvPr id="3" name="日期版面配置區 2"/>
          <p:cNvSpPr>
            <a:spLocks noGrp="1"/>
          </p:cNvSpPr>
          <p:nvPr>
            <p:ph type="dt" sz="half" idx="10"/>
          </p:nvPr>
        </p:nvSpPr>
        <p:spPr/>
        <p:txBody>
          <a:bodyPr/>
          <a:lstStyle/>
          <a:p>
            <a:pPr defTabSz="975390" hangingPunct="1"/>
            <a:fld id="{289A5564-D4A8-42C2-AA82-DC9D1D9E8A36}" type="datetimeFigureOut">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4" name="頁尾版面配置區 3"/>
          <p:cNvSpPr>
            <a:spLocks noGrp="1"/>
          </p:cNvSpPr>
          <p:nvPr>
            <p:ph type="ftr" sz="quarter" idx="11"/>
          </p:nvPr>
        </p:nvSpPr>
        <p:spPr/>
        <p:txBody>
          <a:bodyPr/>
          <a:lstStyle/>
          <a:p>
            <a:pPr defTabSz="975390" hangingPunct="1"/>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5" name="投影片編號版面配置區 4"/>
          <p:cNvSpPr>
            <a:spLocks noGrp="1"/>
          </p:cNvSpPr>
          <p:nvPr>
            <p:ph type="sldNum" sz="quarter" idx="12"/>
          </p:nvPr>
        </p:nvSpPr>
        <p:spPr/>
        <p:txBody>
          <a:bodyPr/>
          <a:lstStyle/>
          <a:p>
            <a:pPr defTabSz="975390" hangingPunct="1"/>
            <a:fld id="{1C384B7D-EB70-4AAC-83F0-DC35D2BC6F43}" type="slidenum">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4187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大標題 - 中央">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1270000" y="3225800"/>
            <a:ext cx="10464800" cy="3302000"/>
          </a:xfrm>
          <a:prstGeom prst="rect">
            <a:avLst/>
          </a:prstGeom>
        </p:spPr>
        <p:txBody>
          <a:bodyPr/>
          <a:lstStyle/>
          <a:p>
            <a:r>
              <a:t>标题文本</a:t>
            </a:r>
          </a:p>
        </p:txBody>
      </p:sp>
      <p:sp>
        <p:nvSpPr>
          <p:cNvPr id="31"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pPr defTabSz="975390" hangingPunct="1"/>
            <a:fld id="{289A5564-D4A8-42C2-AA82-DC9D1D9E8A36}" type="datetimeFigureOut">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3" name="頁尾版面配置區 2"/>
          <p:cNvSpPr>
            <a:spLocks noGrp="1"/>
          </p:cNvSpPr>
          <p:nvPr>
            <p:ph type="ftr" sz="quarter" idx="11"/>
          </p:nvPr>
        </p:nvSpPr>
        <p:spPr/>
        <p:txBody>
          <a:bodyPr/>
          <a:lstStyle/>
          <a:p>
            <a:pPr defTabSz="975390" hangingPunct="1"/>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4" name="投影片編號版面配置區 3"/>
          <p:cNvSpPr>
            <a:spLocks noGrp="1"/>
          </p:cNvSpPr>
          <p:nvPr>
            <p:ph type="sldNum" sz="quarter" idx="12"/>
          </p:nvPr>
        </p:nvSpPr>
        <p:spPr/>
        <p:txBody>
          <a:bodyPr/>
          <a:lstStyle/>
          <a:p>
            <a:pPr defTabSz="975390" hangingPunct="1"/>
            <a:fld id="{1C384B7D-EB70-4AAC-83F0-DC35D2BC6F43}" type="slidenum">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17644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95774" y="650240"/>
            <a:ext cx="4194386" cy="2275840"/>
          </a:xfrm>
        </p:spPr>
        <p:txBody>
          <a:bodyPr anchor="b"/>
          <a:lstStyle>
            <a:lvl1pPr>
              <a:defRPr sz="3413"/>
            </a:lvl1pPr>
          </a:lstStyle>
          <a:p>
            <a:r>
              <a:rPr lang="zh-TW" altLang="en-US" smtClean="0"/>
              <a:t>按一下以編輯母片標題樣式</a:t>
            </a:r>
            <a:endParaRPr lang="zh-HK" altLang="en-US"/>
          </a:p>
        </p:txBody>
      </p:sp>
      <p:sp>
        <p:nvSpPr>
          <p:cNvPr id="3" name="內容版面配置區 2"/>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HK" altLang="en-US"/>
          </a:p>
        </p:txBody>
      </p:sp>
      <p:sp>
        <p:nvSpPr>
          <p:cNvPr id="4" name="文字版面配置區 3"/>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pPr defTabSz="975390" hangingPunct="1"/>
            <a:fld id="{289A5564-D4A8-42C2-AA82-DC9D1D9E8A36}" type="datetimeFigureOut">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p:cNvSpPr>
            <a:spLocks noGrp="1"/>
          </p:cNvSpPr>
          <p:nvPr>
            <p:ph type="ftr" sz="quarter" idx="11"/>
          </p:nvPr>
        </p:nvSpPr>
        <p:spPr/>
        <p:txBody>
          <a:bodyPr/>
          <a:lstStyle/>
          <a:p>
            <a:pPr defTabSz="975390" hangingPunct="1"/>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p:cNvSpPr>
            <a:spLocks noGrp="1"/>
          </p:cNvSpPr>
          <p:nvPr>
            <p:ph type="sldNum" sz="quarter" idx="12"/>
          </p:nvPr>
        </p:nvSpPr>
        <p:spPr/>
        <p:txBody>
          <a:bodyPr/>
          <a:lstStyle/>
          <a:p>
            <a:pPr defTabSz="975390" hangingPunct="1"/>
            <a:fld id="{1C384B7D-EB70-4AAC-83F0-DC35D2BC6F43}" type="slidenum">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1179382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95774" y="650240"/>
            <a:ext cx="4194386" cy="2275840"/>
          </a:xfrm>
        </p:spPr>
        <p:txBody>
          <a:bodyPr anchor="b"/>
          <a:lstStyle>
            <a:lvl1pPr>
              <a:defRPr sz="3413"/>
            </a:lvl1pPr>
          </a:lstStyle>
          <a:p>
            <a:r>
              <a:rPr lang="zh-TW" altLang="en-US" smtClean="0"/>
              <a:t>按一下以編輯母片標題樣式</a:t>
            </a:r>
            <a:endParaRPr lang="zh-HK" altLang="en-US"/>
          </a:p>
        </p:txBody>
      </p:sp>
      <p:sp>
        <p:nvSpPr>
          <p:cNvPr id="3" name="圖片版面配置區 2"/>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endParaRPr lang="zh-HK" altLang="en-US"/>
          </a:p>
        </p:txBody>
      </p:sp>
      <p:sp>
        <p:nvSpPr>
          <p:cNvPr id="4" name="文字版面配置區 3"/>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pPr defTabSz="975390" hangingPunct="1"/>
            <a:fld id="{289A5564-D4A8-42C2-AA82-DC9D1D9E8A36}" type="datetimeFigureOut">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p:cNvSpPr>
            <a:spLocks noGrp="1"/>
          </p:cNvSpPr>
          <p:nvPr>
            <p:ph type="ftr" sz="quarter" idx="11"/>
          </p:nvPr>
        </p:nvSpPr>
        <p:spPr/>
        <p:txBody>
          <a:bodyPr/>
          <a:lstStyle/>
          <a:p>
            <a:pPr defTabSz="975390" hangingPunct="1"/>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p:cNvSpPr>
            <a:spLocks noGrp="1"/>
          </p:cNvSpPr>
          <p:nvPr>
            <p:ph type="sldNum" sz="quarter" idx="12"/>
          </p:nvPr>
        </p:nvSpPr>
        <p:spPr/>
        <p:txBody>
          <a:bodyPr/>
          <a:lstStyle/>
          <a:p>
            <a:pPr defTabSz="975390" hangingPunct="1"/>
            <a:fld id="{1C384B7D-EB70-4AAC-83F0-DC35D2BC6F43}" type="slidenum">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289684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HK"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HK" altLang="en-US"/>
          </a:p>
        </p:txBody>
      </p:sp>
      <p:sp>
        <p:nvSpPr>
          <p:cNvPr id="4" name="日期版面配置區 3"/>
          <p:cNvSpPr>
            <a:spLocks noGrp="1"/>
          </p:cNvSpPr>
          <p:nvPr>
            <p:ph type="dt" sz="half" idx="10"/>
          </p:nvPr>
        </p:nvSpPr>
        <p:spPr/>
        <p:txBody>
          <a:bodyPr/>
          <a:lstStyle/>
          <a:p>
            <a:pPr defTabSz="975390" hangingPunct="1"/>
            <a:fld id="{289A5564-D4A8-42C2-AA82-DC9D1D9E8A36}" type="datetimeFigureOut">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defTabSz="975390" hangingPunct="1"/>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defTabSz="975390" hangingPunct="1"/>
            <a:fld id="{1C384B7D-EB70-4AAC-83F0-DC35D2BC6F43}" type="slidenum">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7518523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9306560" y="519289"/>
            <a:ext cx="2804160" cy="8265725"/>
          </a:xfrm>
        </p:spPr>
        <p:txBody>
          <a:bodyPr vert="eaVert"/>
          <a:lstStyle/>
          <a:p>
            <a:r>
              <a:rPr lang="zh-TW" altLang="en-US" smtClean="0"/>
              <a:t>按一下以編輯母片標題樣式</a:t>
            </a:r>
            <a:endParaRPr lang="zh-HK" altLang="en-US"/>
          </a:p>
        </p:txBody>
      </p:sp>
      <p:sp>
        <p:nvSpPr>
          <p:cNvPr id="3" name="直排文字版面配置區 2"/>
          <p:cNvSpPr>
            <a:spLocks noGrp="1"/>
          </p:cNvSpPr>
          <p:nvPr>
            <p:ph type="body" orient="vert" idx="1"/>
          </p:nvPr>
        </p:nvSpPr>
        <p:spPr>
          <a:xfrm>
            <a:off x="894080" y="519289"/>
            <a:ext cx="8249920" cy="8265725"/>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HK" altLang="en-US"/>
          </a:p>
        </p:txBody>
      </p:sp>
      <p:sp>
        <p:nvSpPr>
          <p:cNvPr id="4" name="日期版面配置區 3"/>
          <p:cNvSpPr>
            <a:spLocks noGrp="1"/>
          </p:cNvSpPr>
          <p:nvPr>
            <p:ph type="dt" sz="half" idx="10"/>
          </p:nvPr>
        </p:nvSpPr>
        <p:spPr/>
        <p:txBody>
          <a:bodyPr/>
          <a:lstStyle/>
          <a:p>
            <a:pPr defTabSz="975390" hangingPunct="1"/>
            <a:fld id="{289A5564-D4A8-42C2-AA82-DC9D1D9E8A36}" type="datetimeFigureOut">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defTabSz="975390" hangingPunct="1"/>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defTabSz="975390" hangingPunct="1"/>
            <a:fld id="{1C384B7D-EB70-4AAC-83F0-DC35D2BC6F43}" type="slidenum">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457610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625600" y="1596249"/>
            <a:ext cx="9753600" cy="3395698"/>
          </a:xfrm>
        </p:spPr>
        <p:txBody>
          <a:bodyPr anchor="b"/>
          <a:lstStyle>
            <a:lvl1pPr algn="ctr">
              <a:defRPr sz="64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625600" y="5122898"/>
            <a:ext cx="9753600" cy="2354862"/>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pPr defTabSz="975390" hangingPunct="1"/>
            <a:fld id="{80F23273-225E-4563-A909-92723552722E}" type="datetimeFigureOut">
              <a:rPr lang="zh-TW"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2018/4/29</a:t>
            </a:fld>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defTabSz="975390" hangingPunct="1"/>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defTabSz="975390" hangingPunct="1"/>
            <a:fld id="{3E2C8903-5A8A-4004-B5D4-5C088547CB59}" type="slidenum">
              <a:rPr lang="zh-TW"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715757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defTabSz="975390" hangingPunct="1"/>
            <a:fld id="{80F23273-225E-4563-A909-92723552722E}" type="datetimeFigureOut">
              <a:rPr lang="zh-TW"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2018/4/29</a:t>
            </a:fld>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defTabSz="975390" hangingPunct="1"/>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defTabSz="975390" hangingPunct="1"/>
            <a:fld id="{3E2C8903-5A8A-4004-B5D4-5C088547CB59}" type="slidenum">
              <a:rPr lang="zh-TW"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989787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87307" y="2431628"/>
            <a:ext cx="11216640" cy="4057226"/>
          </a:xfrm>
        </p:spPr>
        <p:txBody>
          <a:bodyPr anchor="b"/>
          <a:lstStyle>
            <a:lvl1pPr>
              <a:defRPr sz="64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pPr defTabSz="975390" hangingPunct="1"/>
            <a:fld id="{80F23273-225E-4563-A909-92723552722E}" type="datetimeFigureOut">
              <a:rPr lang="zh-TW"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2018/4/29</a:t>
            </a:fld>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defTabSz="975390" hangingPunct="1"/>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defTabSz="975390" hangingPunct="1"/>
            <a:fld id="{3E2C8903-5A8A-4004-B5D4-5C088547CB59}" type="slidenum">
              <a:rPr lang="zh-TW"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7776560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94080" y="2596444"/>
            <a:ext cx="5527040" cy="618857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583680" y="2596444"/>
            <a:ext cx="5527040" cy="618857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pPr defTabSz="975390" hangingPunct="1"/>
            <a:fld id="{80F23273-225E-4563-A909-92723552722E}" type="datetimeFigureOut">
              <a:rPr lang="zh-TW"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2018/4/29</a:t>
            </a:fld>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p:cNvSpPr>
            <a:spLocks noGrp="1"/>
          </p:cNvSpPr>
          <p:nvPr>
            <p:ph type="ftr" sz="quarter" idx="11"/>
          </p:nvPr>
        </p:nvSpPr>
        <p:spPr/>
        <p:txBody>
          <a:bodyPr/>
          <a:lstStyle/>
          <a:p>
            <a:pPr defTabSz="975390" hangingPunct="1"/>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p:cNvSpPr>
            <a:spLocks noGrp="1"/>
          </p:cNvSpPr>
          <p:nvPr>
            <p:ph type="sldNum" sz="quarter" idx="12"/>
          </p:nvPr>
        </p:nvSpPr>
        <p:spPr/>
        <p:txBody>
          <a:bodyPr/>
          <a:lstStyle/>
          <a:p>
            <a:pPr defTabSz="975390" hangingPunct="1"/>
            <a:fld id="{3E2C8903-5A8A-4004-B5D4-5C088547CB59}" type="slidenum">
              <a:rPr lang="zh-TW"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086171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95774" y="519290"/>
            <a:ext cx="11216640" cy="1885245"/>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zh-TW" altLang="en-US" smtClean="0"/>
              <a:t>編輯母片文字樣式</a:t>
            </a:r>
          </a:p>
        </p:txBody>
      </p:sp>
      <p:sp>
        <p:nvSpPr>
          <p:cNvPr id="4" name="內容版面配置區 3"/>
          <p:cNvSpPr>
            <a:spLocks noGrp="1"/>
          </p:cNvSpPr>
          <p:nvPr>
            <p:ph sz="half" idx="2"/>
          </p:nvPr>
        </p:nvSpPr>
        <p:spPr>
          <a:xfrm>
            <a:off x="895775" y="3562773"/>
            <a:ext cx="5501639" cy="5240303"/>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zh-TW" altLang="en-US" smtClean="0"/>
              <a:t>編輯母片文字樣式</a:t>
            </a:r>
          </a:p>
        </p:txBody>
      </p:sp>
      <p:sp>
        <p:nvSpPr>
          <p:cNvPr id="6" name="內容版面配置區 5"/>
          <p:cNvSpPr>
            <a:spLocks noGrp="1"/>
          </p:cNvSpPr>
          <p:nvPr>
            <p:ph sz="quarter" idx="4"/>
          </p:nvPr>
        </p:nvSpPr>
        <p:spPr>
          <a:xfrm>
            <a:off x="6583680" y="3562773"/>
            <a:ext cx="5528734" cy="5240303"/>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pPr defTabSz="975390" hangingPunct="1"/>
            <a:fld id="{80F23273-225E-4563-A909-92723552722E}" type="datetimeFigureOut">
              <a:rPr lang="zh-TW"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2018/4/29</a:t>
            </a:fld>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8" name="頁尾版面配置區 7"/>
          <p:cNvSpPr>
            <a:spLocks noGrp="1"/>
          </p:cNvSpPr>
          <p:nvPr>
            <p:ph type="ftr" sz="quarter" idx="11"/>
          </p:nvPr>
        </p:nvSpPr>
        <p:spPr/>
        <p:txBody>
          <a:bodyPr/>
          <a:lstStyle/>
          <a:p>
            <a:pPr defTabSz="975390" hangingPunct="1"/>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9" name="投影片編號版面配置區 8"/>
          <p:cNvSpPr>
            <a:spLocks noGrp="1"/>
          </p:cNvSpPr>
          <p:nvPr>
            <p:ph type="sldNum" sz="quarter" idx="12"/>
          </p:nvPr>
        </p:nvSpPr>
        <p:spPr/>
        <p:txBody>
          <a:bodyPr/>
          <a:lstStyle/>
          <a:p>
            <a:pPr defTabSz="975390" hangingPunct="1"/>
            <a:fld id="{3E2C8903-5A8A-4004-B5D4-5C088547CB59}" type="slidenum">
              <a:rPr lang="zh-TW"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3309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直式">
    <p:spTree>
      <p:nvGrpSpPr>
        <p:cNvPr id="1" name=""/>
        <p:cNvGrpSpPr/>
        <p:nvPr/>
      </p:nvGrpSpPr>
      <p:grpSpPr>
        <a:xfrm>
          <a:off x="0" y="0"/>
          <a:ext cx="0" cy="0"/>
          <a:chOff x="0" y="0"/>
          <a:chExt cx="0" cy="0"/>
        </a:xfrm>
      </p:grpSpPr>
      <p:sp>
        <p:nvSpPr>
          <p:cNvPr id="38" name="影像"/>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标题文本"/>
          <p:cNvSpPr txBox="1">
            <a:spLocks noGrp="1"/>
          </p:cNvSpPr>
          <p:nvPr>
            <p:ph type="title"/>
          </p:nvPr>
        </p:nvSpPr>
        <p:spPr>
          <a:xfrm>
            <a:off x="952500" y="635000"/>
            <a:ext cx="5334000" cy="3987800"/>
          </a:xfrm>
          <a:prstGeom prst="rect">
            <a:avLst/>
          </a:prstGeom>
        </p:spPr>
        <p:txBody>
          <a:bodyPr anchor="b"/>
          <a:lstStyle>
            <a:lvl1pPr>
              <a:defRPr sz="6000"/>
            </a:lvl1pPr>
          </a:lstStyle>
          <a:p>
            <a:r>
              <a:t>标题文本</a:t>
            </a:r>
          </a:p>
        </p:txBody>
      </p:sp>
      <p:sp>
        <p:nvSpPr>
          <p:cNvPr id="40" name="正文级别 1…"/>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正文级别 1</a:t>
            </a:r>
          </a:p>
          <a:p>
            <a:pPr lvl="1"/>
            <a:r>
              <a:t>正文级别 2</a:t>
            </a:r>
          </a:p>
          <a:p>
            <a:pPr lvl="2"/>
            <a:r>
              <a:t>正文级别 3</a:t>
            </a:r>
          </a:p>
          <a:p>
            <a:pPr lvl="3"/>
            <a:r>
              <a:t>正文级别 4</a:t>
            </a:r>
          </a:p>
          <a:p>
            <a:pPr lvl="4"/>
            <a:r>
              <a:t>正文级别 5</a:t>
            </a:r>
          </a:p>
        </p:txBody>
      </p:sp>
      <p:sp>
        <p:nvSpPr>
          <p:cNvPr id="41"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pPr defTabSz="975390" hangingPunct="1"/>
            <a:fld id="{80F23273-225E-4563-A909-92723552722E}" type="datetimeFigureOut">
              <a:rPr lang="zh-TW"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2018/4/29</a:t>
            </a:fld>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4" name="頁尾版面配置區 3"/>
          <p:cNvSpPr>
            <a:spLocks noGrp="1"/>
          </p:cNvSpPr>
          <p:nvPr>
            <p:ph type="ftr" sz="quarter" idx="11"/>
          </p:nvPr>
        </p:nvSpPr>
        <p:spPr/>
        <p:txBody>
          <a:bodyPr/>
          <a:lstStyle/>
          <a:p>
            <a:pPr defTabSz="975390" hangingPunct="1"/>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5" name="投影片編號版面配置區 4"/>
          <p:cNvSpPr>
            <a:spLocks noGrp="1"/>
          </p:cNvSpPr>
          <p:nvPr>
            <p:ph type="sldNum" sz="quarter" idx="12"/>
          </p:nvPr>
        </p:nvSpPr>
        <p:spPr/>
        <p:txBody>
          <a:bodyPr/>
          <a:lstStyle/>
          <a:p>
            <a:pPr defTabSz="975390" hangingPunct="1"/>
            <a:fld id="{3E2C8903-5A8A-4004-B5D4-5C088547CB59}" type="slidenum">
              <a:rPr lang="zh-TW"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334038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pPr defTabSz="975390" hangingPunct="1"/>
            <a:fld id="{80F23273-225E-4563-A909-92723552722E}" type="datetimeFigureOut">
              <a:rPr lang="zh-TW"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2018/4/29</a:t>
            </a:fld>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3" name="頁尾版面配置區 2"/>
          <p:cNvSpPr>
            <a:spLocks noGrp="1"/>
          </p:cNvSpPr>
          <p:nvPr>
            <p:ph type="ftr" sz="quarter" idx="11"/>
          </p:nvPr>
        </p:nvSpPr>
        <p:spPr/>
        <p:txBody>
          <a:bodyPr/>
          <a:lstStyle/>
          <a:p>
            <a:pPr defTabSz="975390" hangingPunct="1"/>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4" name="投影片編號版面配置區 3"/>
          <p:cNvSpPr>
            <a:spLocks noGrp="1"/>
          </p:cNvSpPr>
          <p:nvPr>
            <p:ph type="sldNum" sz="quarter" idx="12"/>
          </p:nvPr>
        </p:nvSpPr>
        <p:spPr/>
        <p:txBody>
          <a:bodyPr/>
          <a:lstStyle/>
          <a:p>
            <a:pPr defTabSz="975390" hangingPunct="1"/>
            <a:fld id="{3E2C8903-5A8A-4004-B5D4-5C088547CB59}" type="slidenum">
              <a:rPr lang="zh-TW"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43506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95774" y="650240"/>
            <a:ext cx="4194386" cy="2275840"/>
          </a:xfrm>
        </p:spPr>
        <p:txBody>
          <a:bodyPr anchor="b"/>
          <a:lstStyle>
            <a:lvl1pPr>
              <a:defRPr sz="3413"/>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pPr defTabSz="975390" hangingPunct="1"/>
            <a:fld id="{80F23273-225E-4563-A909-92723552722E}" type="datetimeFigureOut">
              <a:rPr lang="zh-TW"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2018/4/29</a:t>
            </a:fld>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p:cNvSpPr>
            <a:spLocks noGrp="1"/>
          </p:cNvSpPr>
          <p:nvPr>
            <p:ph type="ftr" sz="quarter" idx="11"/>
          </p:nvPr>
        </p:nvSpPr>
        <p:spPr/>
        <p:txBody>
          <a:bodyPr/>
          <a:lstStyle/>
          <a:p>
            <a:pPr defTabSz="975390" hangingPunct="1"/>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p:cNvSpPr>
            <a:spLocks noGrp="1"/>
          </p:cNvSpPr>
          <p:nvPr>
            <p:ph type="sldNum" sz="quarter" idx="12"/>
          </p:nvPr>
        </p:nvSpPr>
        <p:spPr/>
        <p:txBody>
          <a:bodyPr/>
          <a:lstStyle/>
          <a:p>
            <a:pPr defTabSz="975390" hangingPunct="1"/>
            <a:fld id="{3E2C8903-5A8A-4004-B5D4-5C088547CB59}" type="slidenum">
              <a:rPr lang="zh-TW"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632003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95774" y="650240"/>
            <a:ext cx="4194386" cy="2275840"/>
          </a:xfrm>
        </p:spPr>
        <p:txBody>
          <a:bodyPr anchor="b"/>
          <a:lstStyle>
            <a:lvl1pPr>
              <a:defRPr sz="3413"/>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endParaRPr lang="zh-TW" altLang="en-US"/>
          </a:p>
        </p:txBody>
      </p:sp>
      <p:sp>
        <p:nvSpPr>
          <p:cNvPr id="4" name="文字版面配置區 3"/>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pPr defTabSz="975390" hangingPunct="1"/>
            <a:fld id="{80F23273-225E-4563-A909-92723552722E}" type="datetimeFigureOut">
              <a:rPr lang="zh-TW"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2018/4/29</a:t>
            </a:fld>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p:cNvSpPr>
            <a:spLocks noGrp="1"/>
          </p:cNvSpPr>
          <p:nvPr>
            <p:ph type="ftr" sz="quarter" idx="11"/>
          </p:nvPr>
        </p:nvSpPr>
        <p:spPr/>
        <p:txBody>
          <a:bodyPr/>
          <a:lstStyle/>
          <a:p>
            <a:pPr defTabSz="975390" hangingPunct="1"/>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p:cNvSpPr>
            <a:spLocks noGrp="1"/>
          </p:cNvSpPr>
          <p:nvPr>
            <p:ph type="sldNum" sz="quarter" idx="12"/>
          </p:nvPr>
        </p:nvSpPr>
        <p:spPr/>
        <p:txBody>
          <a:bodyPr/>
          <a:lstStyle/>
          <a:p>
            <a:pPr defTabSz="975390" hangingPunct="1"/>
            <a:fld id="{3E2C8903-5A8A-4004-B5D4-5C088547CB59}" type="slidenum">
              <a:rPr lang="zh-TW"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962133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defTabSz="975390" hangingPunct="1"/>
            <a:fld id="{80F23273-225E-4563-A909-92723552722E}" type="datetimeFigureOut">
              <a:rPr lang="zh-TW"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2018/4/29</a:t>
            </a:fld>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defTabSz="975390" hangingPunct="1"/>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defTabSz="975390" hangingPunct="1"/>
            <a:fld id="{3E2C8903-5A8A-4004-B5D4-5C088547CB59}" type="slidenum">
              <a:rPr lang="zh-TW"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1996905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9306560" y="519289"/>
            <a:ext cx="2804160" cy="82657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94080" y="519289"/>
            <a:ext cx="8249920" cy="8265725"/>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defTabSz="975390" hangingPunct="1"/>
            <a:fld id="{80F23273-225E-4563-A909-92723552722E}" type="datetimeFigureOut">
              <a:rPr lang="zh-TW"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2018/4/29</a:t>
            </a:fld>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defTabSz="975390" hangingPunct="1"/>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defTabSz="975390" hangingPunct="1"/>
            <a:fld id="{3E2C8903-5A8A-4004-B5D4-5C088547CB59}" type="slidenum">
              <a:rPr lang="zh-TW"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548820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625600" y="1596249"/>
            <a:ext cx="9753600" cy="3395698"/>
          </a:xfrm>
        </p:spPr>
        <p:txBody>
          <a:bodyPr anchor="b"/>
          <a:lstStyle>
            <a:lvl1pPr algn="ctr">
              <a:defRPr sz="6400"/>
            </a:lvl1pPr>
          </a:lstStyle>
          <a:p>
            <a:r>
              <a:rPr lang="zh-TW" altLang="en-US" smtClean="0"/>
              <a:t>按一下以編輯母片標題樣式</a:t>
            </a:r>
            <a:endParaRPr lang="zh-HK" altLang="en-US"/>
          </a:p>
        </p:txBody>
      </p:sp>
      <p:sp>
        <p:nvSpPr>
          <p:cNvPr id="3" name="副標題 2"/>
          <p:cNvSpPr>
            <a:spLocks noGrp="1"/>
          </p:cNvSpPr>
          <p:nvPr>
            <p:ph type="subTitle" idx="1"/>
          </p:nvPr>
        </p:nvSpPr>
        <p:spPr>
          <a:xfrm>
            <a:off x="1625600" y="5122898"/>
            <a:ext cx="9753600" cy="2354862"/>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zh-TW" altLang="en-US" smtClean="0"/>
              <a:t>按一下以編輯母片副標題樣式</a:t>
            </a:r>
            <a:endParaRPr lang="zh-HK" altLang="en-US"/>
          </a:p>
        </p:txBody>
      </p:sp>
      <p:sp>
        <p:nvSpPr>
          <p:cNvPr id="4" name="日期版面配置區 3"/>
          <p:cNvSpPr>
            <a:spLocks noGrp="1"/>
          </p:cNvSpPr>
          <p:nvPr>
            <p:ph type="dt" sz="half" idx="10"/>
          </p:nvPr>
        </p:nvSpPr>
        <p:spPr/>
        <p:txBody>
          <a:bodyPr/>
          <a:lstStyle/>
          <a:p>
            <a:pPr defTabSz="975390" hangingPunct="1"/>
            <a:fld id="{289A5564-D4A8-42C2-AA82-DC9D1D9E8A36}" type="datetimeFigureOut">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defTabSz="975390" hangingPunct="1"/>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defTabSz="975390" hangingPunct="1"/>
            <a:fld id="{1C384B7D-EB70-4AAC-83F0-DC35D2BC6F43}" type="slidenum">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50132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HK"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HK" altLang="en-US"/>
          </a:p>
        </p:txBody>
      </p:sp>
      <p:sp>
        <p:nvSpPr>
          <p:cNvPr id="4" name="日期版面配置區 3"/>
          <p:cNvSpPr>
            <a:spLocks noGrp="1"/>
          </p:cNvSpPr>
          <p:nvPr>
            <p:ph type="dt" sz="half" idx="10"/>
          </p:nvPr>
        </p:nvSpPr>
        <p:spPr/>
        <p:txBody>
          <a:bodyPr/>
          <a:lstStyle/>
          <a:p>
            <a:pPr defTabSz="975390" hangingPunct="1"/>
            <a:fld id="{289A5564-D4A8-42C2-AA82-DC9D1D9E8A36}" type="datetimeFigureOut">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defTabSz="975390" hangingPunct="1"/>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defTabSz="975390" hangingPunct="1"/>
            <a:fld id="{1C384B7D-EB70-4AAC-83F0-DC35D2BC6F43}" type="slidenum">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676500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87307" y="2431628"/>
            <a:ext cx="11216640" cy="4057226"/>
          </a:xfrm>
        </p:spPr>
        <p:txBody>
          <a:bodyPr anchor="b"/>
          <a:lstStyle>
            <a:lvl1pPr>
              <a:defRPr sz="6400"/>
            </a:lvl1pPr>
          </a:lstStyle>
          <a:p>
            <a:r>
              <a:rPr lang="zh-TW" altLang="en-US" smtClean="0"/>
              <a:t>按一下以編輯母片標題樣式</a:t>
            </a:r>
            <a:endParaRPr lang="zh-HK" altLang="en-US"/>
          </a:p>
        </p:txBody>
      </p:sp>
      <p:sp>
        <p:nvSpPr>
          <p:cNvPr id="3" name="文字版面配置區 2"/>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pPr defTabSz="975390" hangingPunct="1"/>
            <a:fld id="{289A5564-D4A8-42C2-AA82-DC9D1D9E8A36}" type="datetimeFigureOut">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defTabSz="975390" hangingPunct="1"/>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defTabSz="975390" hangingPunct="1"/>
            <a:fld id="{1C384B7D-EB70-4AAC-83F0-DC35D2BC6F43}" type="slidenum">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792257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HK" altLang="en-US"/>
          </a:p>
        </p:txBody>
      </p:sp>
      <p:sp>
        <p:nvSpPr>
          <p:cNvPr id="3" name="內容版面配置區 2"/>
          <p:cNvSpPr>
            <a:spLocks noGrp="1"/>
          </p:cNvSpPr>
          <p:nvPr>
            <p:ph sz="half" idx="1"/>
          </p:nvPr>
        </p:nvSpPr>
        <p:spPr>
          <a:xfrm>
            <a:off x="894080" y="2596444"/>
            <a:ext cx="5527040" cy="618857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HK" altLang="en-US"/>
          </a:p>
        </p:txBody>
      </p:sp>
      <p:sp>
        <p:nvSpPr>
          <p:cNvPr id="4" name="內容版面配置區 3"/>
          <p:cNvSpPr>
            <a:spLocks noGrp="1"/>
          </p:cNvSpPr>
          <p:nvPr>
            <p:ph sz="half" idx="2"/>
          </p:nvPr>
        </p:nvSpPr>
        <p:spPr>
          <a:xfrm>
            <a:off x="6583680" y="2596444"/>
            <a:ext cx="5527040" cy="618857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HK" altLang="en-US"/>
          </a:p>
        </p:txBody>
      </p:sp>
      <p:sp>
        <p:nvSpPr>
          <p:cNvPr id="5" name="日期版面配置區 4"/>
          <p:cNvSpPr>
            <a:spLocks noGrp="1"/>
          </p:cNvSpPr>
          <p:nvPr>
            <p:ph type="dt" sz="half" idx="10"/>
          </p:nvPr>
        </p:nvSpPr>
        <p:spPr/>
        <p:txBody>
          <a:bodyPr/>
          <a:lstStyle/>
          <a:p>
            <a:pPr defTabSz="975390" hangingPunct="1"/>
            <a:fld id="{289A5564-D4A8-42C2-AA82-DC9D1D9E8A36}" type="datetimeFigureOut">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p:cNvSpPr>
            <a:spLocks noGrp="1"/>
          </p:cNvSpPr>
          <p:nvPr>
            <p:ph type="ftr" sz="quarter" idx="11"/>
          </p:nvPr>
        </p:nvSpPr>
        <p:spPr/>
        <p:txBody>
          <a:bodyPr/>
          <a:lstStyle/>
          <a:p>
            <a:pPr defTabSz="975390" hangingPunct="1"/>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p:cNvSpPr>
            <a:spLocks noGrp="1"/>
          </p:cNvSpPr>
          <p:nvPr>
            <p:ph type="sldNum" sz="quarter" idx="12"/>
          </p:nvPr>
        </p:nvSpPr>
        <p:spPr/>
        <p:txBody>
          <a:bodyPr/>
          <a:lstStyle/>
          <a:p>
            <a:pPr defTabSz="975390" hangingPunct="1"/>
            <a:fld id="{1C384B7D-EB70-4AAC-83F0-DC35D2BC6F43}" type="slidenum">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76893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大標題 - 上方">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95774" y="519290"/>
            <a:ext cx="11216640" cy="1885245"/>
          </a:xfrm>
        </p:spPr>
        <p:txBody>
          <a:bodyPr/>
          <a:lstStyle/>
          <a:p>
            <a:r>
              <a:rPr lang="zh-TW" altLang="en-US" smtClean="0"/>
              <a:t>按一下以編輯母片標題樣式</a:t>
            </a:r>
            <a:endParaRPr lang="zh-HK" altLang="en-US"/>
          </a:p>
        </p:txBody>
      </p:sp>
      <p:sp>
        <p:nvSpPr>
          <p:cNvPr id="3" name="文字版面配置區 2"/>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zh-TW" altLang="en-US" smtClean="0"/>
              <a:t>編輯母片文字樣式</a:t>
            </a:r>
          </a:p>
        </p:txBody>
      </p:sp>
      <p:sp>
        <p:nvSpPr>
          <p:cNvPr id="4" name="內容版面配置區 3"/>
          <p:cNvSpPr>
            <a:spLocks noGrp="1"/>
          </p:cNvSpPr>
          <p:nvPr>
            <p:ph sz="half" idx="2"/>
          </p:nvPr>
        </p:nvSpPr>
        <p:spPr>
          <a:xfrm>
            <a:off x="895775" y="3562773"/>
            <a:ext cx="5501639" cy="5240303"/>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HK" altLang="en-US"/>
          </a:p>
        </p:txBody>
      </p:sp>
      <p:sp>
        <p:nvSpPr>
          <p:cNvPr id="5" name="文字版面配置區 4"/>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zh-TW" altLang="en-US" smtClean="0"/>
              <a:t>編輯母片文字樣式</a:t>
            </a:r>
          </a:p>
        </p:txBody>
      </p:sp>
      <p:sp>
        <p:nvSpPr>
          <p:cNvPr id="6" name="內容版面配置區 5"/>
          <p:cNvSpPr>
            <a:spLocks noGrp="1"/>
          </p:cNvSpPr>
          <p:nvPr>
            <p:ph sz="quarter" idx="4"/>
          </p:nvPr>
        </p:nvSpPr>
        <p:spPr>
          <a:xfrm>
            <a:off x="6583680" y="3562773"/>
            <a:ext cx="5528734" cy="5240303"/>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HK" altLang="en-US"/>
          </a:p>
        </p:txBody>
      </p:sp>
      <p:sp>
        <p:nvSpPr>
          <p:cNvPr id="7" name="日期版面配置區 6"/>
          <p:cNvSpPr>
            <a:spLocks noGrp="1"/>
          </p:cNvSpPr>
          <p:nvPr>
            <p:ph type="dt" sz="half" idx="10"/>
          </p:nvPr>
        </p:nvSpPr>
        <p:spPr/>
        <p:txBody>
          <a:bodyPr/>
          <a:lstStyle/>
          <a:p>
            <a:pPr defTabSz="975390" hangingPunct="1"/>
            <a:fld id="{289A5564-D4A8-42C2-AA82-DC9D1D9E8A36}" type="datetimeFigureOut">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8" name="頁尾版面配置區 7"/>
          <p:cNvSpPr>
            <a:spLocks noGrp="1"/>
          </p:cNvSpPr>
          <p:nvPr>
            <p:ph type="ftr" sz="quarter" idx="11"/>
          </p:nvPr>
        </p:nvSpPr>
        <p:spPr/>
        <p:txBody>
          <a:bodyPr/>
          <a:lstStyle/>
          <a:p>
            <a:pPr defTabSz="975390" hangingPunct="1"/>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9" name="投影片編號版面配置區 8"/>
          <p:cNvSpPr>
            <a:spLocks noGrp="1"/>
          </p:cNvSpPr>
          <p:nvPr>
            <p:ph type="sldNum" sz="quarter" idx="12"/>
          </p:nvPr>
        </p:nvSpPr>
        <p:spPr/>
        <p:txBody>
          <a:bodyPr/>
          <a:lstStyle/>
          <a:p>
            <a:pPr defTabSz="975390" hangingPunct="1"/>
            <a:fld id="{1C384B7D-EB70-4AAC-83F0-DC35D2BC6F43}" type="slidenum">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802592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HK" altLang="en-US"/>
          </a:p>
        </p:txBody>
      </p:sp>
      <p:sp>
        <p:nvSpPr>
          <p:cNvPr id="3" name="日期版面配置區 2"/>
          <p:cNvSpPr>
            <a:spLocks noGrp="1"/>
          </p:cNvSpPr>
          <p:nvPr>
            <p:ph type="dt" sz="half" idx="10"/>
          </p:nvPr>
        </p:nvSpPr>
        <p:spPr/>
        <p:txBody>
          <a:bodyPr/>
          <a:lstStyle/>
          <a:p>
            <a:pPr defTabSz="975390" hangingPunct="1"/>
            <a:fld id="{289A5564-D4A8-42C2-AA82-DC9D1D9E8A36}" type="datetimeFigureOut">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4" name="頁尾版面配置區 3"/>
          <p:cNvSpPr>
            <a:spLocks noGrp="1"/>
          </p:cNvSpPr>
          <p:nvPr>
            <p:ph type="ftr" sz="quarter" idx="11"/>
          </p:nvPr>
        </p:nvSpPr>
        <p:spPr/>
        <p:txBody>
          <a:bodyPr/>
          <a:lstStyle/>
          <a:p>
            <a:pPr defTabSz="975390" hangingPunct="1"/>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5" name="投影片編號版面配置區 4"/>
          <p:cNvSpPr>
            <a:spLocks noGrp="1"/>
          </p:cNvSpPr>
          <p:nvPr>
            <p:ph type="sldNum" sz="quarter" idx="12"/>
          </p:nvPr>
        </p:nvSpPr>
        <p:spPr/>
        <p:txBody>
          <a:bodyPr/>
          <a:lstStyle/>
          <a:p>
            <a:pPr defTabSz="975390" hangingPunct="1"/>
            <a:fld id="{1C384B7D-EB70-4AAC-83F0-DC35D2BC6F43}" type="slidenum">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382903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pPr defTabSz="975390" hangingPunct="1"/>
            <a:fld id="{289A5564-D4A8-42C2-AA82-DC9D1D9E8A36}" type="datetimeFigureOut">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3" name="頁尾版面配置區 2"/>
          <p:cNvSpPr>
            <a:spLocks noGrp="1"/>
          </p:cNvSpPr>
          <p:nvPr>
            <p:ph type="ftr" sz="quarter" idx="11"/>
          </p:nvPr>
        </p:nvSpPr>
        <p:spPr/>
        <p:txBody>
          <a:bodyPr/>
          <a:lstStyle/>
          <a:p>
            <a:pPr defTabSz="975390" hangingPunct="1"/>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4" name="投影片編號版面配置區 3"/>
          <p:cNvSpPr>
            <a:spLocks noGrp="1"/>
          </p:cNvSpPr>
          <p:nvPr>
            <p:ph type="sldNum" sz="quarter" idx="12"/>
          </p:nvPr>
        </p:nvSpPr>
        <p:spPr/>
        <p:txBody>
          <a:bodyPr/>
          <a:lstStyle/>
          <a:p>
            <a:pPr defTabSz="975390" hangingPunct="1"/>
            <a:fld id="{1C384B7D-EB70-4AAC-83F0-DC35D2BC6F43}" type="slidenum">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708243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95774" y="650240"/>
            <a:ext cx="4194386" cy="2275840"/>
          </a:xfrm>
        </p:spPr>
        <p:txBody>
          <a:bodyPr anchor="b"/>
          <a:lstStyle>
            <a:lvl1pPr>
              <a:defRPr sz="3413"/>
            </a:lvl1pPr>
          </a:lstStyle>
          <a:p>
            <a:r>
              <a:rPr lang="zh-TW" altLang="en-US" smtClean="0"/>
              <a:t>按一下以編輯母片標題樣式</a:t>
            </a:r>
            <a:endParaRPr lang="zh-HK" altLang="en-US"/>
          </a:p>
        </p:txBody>
      </p:sp>
      <p:sp>
        <p:nvSpPr>
          <p:cNvPr id="3" name="內容版面配置區 2"/>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HK" altLang="en-US"/>
          </a:p>
        </p:txBody>
      </p:sp>
      <p:sp>
        <p:nvSpPr>
          <p:cNvPr id="4" name="文字版面配置區 3"/>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pPr defTabSz="975390" hangingPunct="1"/>
            <a:fld id="{289A5564-D4A8-42C2-AA82-DC9D1D9E8A36}" type="datetimeFigureOut">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p:cNvSpPr>
            <a:spLocks noGrp="1"/>
          </p:cNvSpPr>
          <p:nvPr>
            <p:ph type="ftr" sz="quarter" idx="11"/>
          </p:nvPr>
        </p:nvSpPr>
        <p:spPr/>
        <p:txBody>
          <a:bodyPr/>
          <a:lstStyle/>
          <a:p>
            <a:pPr defTabSz="975390" hangingPunct="1"/>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p:cNvSpPr>
            <a:spLocks noGrp="1"/>
          </p:cNvSpPr>
          <p:nvPr>
            <p:ph type="sldNum" sz="quarter" idx="12"/>
          </p:nvPr>
        </p:nvSpPr>
        <p:spPr/>
        <p:txBody>
          <a:bodyPr/>
          <a:lstStyle/>
          <a:p>
            <a:pPr defTabSz="975390" hangingPunct="1"/>
            <a:fld id="{1C384B7D-EB70-4AAC-83F0-DC35D2BC6F43}" type="slidenum">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791947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95774" y="650240"/>
            <a:ext cx="4194386" cy="2275840"/>
          </a:xfrm>
        </p:spPr>
        <p:txBody>
          <a:bodyPr anchor="b"/>
          <a:lstStyle>
            <a:lvl1pPr>
              <a:defRPr sz="3413"/>
            </a:lvl1pPr>
          </a:lstStyle>
          <a:p>
            <a:r>
              <a:rPr lang="zh-TW" altLang="en-US" smtClean="0"/>
              <a:t>按一下以編輯母片標題樣式</a:t>
            </a:r>
            <a:endParaRPr lang="zh-HK" altLang="en-US"/>
          </a:p>
        </p:txBody>
      </p:sp>
      <p:sp>
        <p:nvSpPr>
          <p:cNvPr id="3" name="圖片版面配置區 2"/>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endParaRPr lang="zh-HK" altLang="en-US"/>
          </a:p>
        </p:txBody>
      </p:sp>
      <p:sp>
        <p:nvSpPr>
          <p:cNvPr id="4" name="文字版面配置區 3"/>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pPr defTabSz="975390" hangingPunct="1"/>
            <a:fld id="{289A5564-D4A8-42C2-AA82-DC9D1D9E8A36}" type="datetimeFigureOut">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p:cNvSpPr>
            <a:spLocks noGrp="1"/>
          </p:cNvSpPr>
          <p:nvPr>
            <p:ph type="ftr" sz="quarter" idx="11"/>
          </p:nvPr>
        </p:nvSpPr>
        <p:spPr/>
        <p:txBody>
          <a:bodyPr/>
          <a:lstStyle/>
          <a:p>
            <a:pPr defTabSz="975390" hangingPunct="1"/>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p:cNvSpPr>
            <a:spLocks noGrp="1"/>
          </p:cNvSpPr>
          <p:nvPr>
            <p:ph type="sldNum" sz="quarter" idx="12"/>
          </p:nvPr>
        </p:nvSpPr>
        <p:spPr/>
        <p:txBody>
          <a:bodyPr/>
          <a:lstStyle/>
          <a:p>
            <a:pPr defTabSz="975390" hangingPunct="1"/>
            <a:fld id="{1C384B7D-EB70-4AAC-83F0-DC35D2BC6F43}" type="slidenum">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8393477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HK"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HK" altLang="en-US"/>
          </a:p>
        </p:txBody>
      </p:sp>
      <p:sp>
        <p:nvSpPr>
          <p:cNvPr id="4" name="日期版面配置區 3"/>
          <p:cNvSpPr>
            <a:spLocks noGrp="1"/>
          </p:cNvSpPr>
          <p:nvPr>
            <p:ph type="dt" sz="half" idx="10"/>
          </p:nvPr>
        </p:nvSpPr>
        <p:spPr/>
        <p:txBody>
          <a:bodyPr/>
          <a:lstStyle/>
          <a:p>
            <a:pPr defTabSz="975390" hangingPunct="1"/>
            <a:fld id="{289A5564-D4A8-42C2-AA82-DC9D1D9E8A36}" type="datetimeFigureOut">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defTabSz="975390" hangingPunct="1"/>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defTabSz="975390" hangingPunct="1"/>
            <a:fld id="{1C384B7D-EB70-4AAC-83F0-DC35D2BC6F43}" type="slidenum">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748219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9306560" y="519289"/>
            <a:ext cx="2804160" cy="8265725"/>
          </a:xfrm>
        </p:spPr>
        <p:txBody>
          <a:bodyPr vert="eaVert"/>
          <a:lstStyle/>
          <a:p>
            <a:r>
              <a:rPr lang="zh-TW" altLang="en-US" smtClean="0"/>
              <a:t>按一下以編輯母片標題樣式</a:t>
            </a:r>
            <a:endParaRPr lang="zh-HK" altLang="en-US"/>
          </a:p>
        </p:txBody>
      </p:sp>
      <p:sp>
        <p:nvSpPr>
          <p:cNvPr id="3" name="直排文字版面配置區 2"/>
          <p:cNvSpPr>
            <a:spLocks noGrp="1"/>
          </p:cNvSpPr>
          <p:nvPr>
            <p:ph type="body" orient="vert" idx="1"/>
          </p:nvPr>
        </p:nvSpPr>
        <p:spPr>
          <a:xfrm>
            <a:off x="894080" y="519289"/>
            <a:ext cx="8249920" cy="8265725"/>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HK" altLang="en-US"/>
          </a:p>
        </p:txBody>
      </p:sp>
      <p:sp>
        <p:nvSpPr>
          <p:cNvPr id="4" name="日期版面配置區 3"/>
          <p:cNvSpPr>
            <a:spLocks noGrp="1"/>
          </p:cNvSpPr>
          <p:nvPr>
            <p:ph type="dt" sz="half" idx="10"/>
          </p:nvPr>
        </p:nvSpPr>
        <p:spPr/>
        <p:txBody>
          <a:bodyPr/>
          <a:lstStyle/>
          <a:p>
            <a:pPr defTabSz="975390" hangingPunct="1"/>
            <a:fld id="{289A5564-D4A8-42C2-AA82-DC9D1D9E8A36}" type="datetimeFigureOut">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defTabSz="975390" hangingPunct="1"/>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defTabSz="975390" hangingPunct="1"/>
            <a:fld id="{1C384B7D-EB70-4AAC-83F0-DC35D2BC6F43}" type="slidenum">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62601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大標題與項目符號">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大標題、項目符號與照片">
    <p:spTree>
      <p:nvGrpSpPr>
        <p:cNvPr id="1" name=""/>
        <p:cNvGrpSpPr/>
        <p:nvPr/>
      </p:nvGrpSpPr>
      <p:grpSpPr>
        <a:xfrm>
          <a:off x="0" y="0"/>
          <a:ext cx="0" cy="0"/>
          <a:chOff x="0" y="0"/>
          <a:chExt cx="0" cy="0"/>
        </a:xfrm>
      </p:grpSpPr>
      <p:sp>
        <p:nvSpPr>
          <p:cNvPr id="65" name="影像"/>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标题文本"/>
          <p:cNvSpPr txBox="1">
            <a:spLocks noGrp="1"/>
          </p:cNvSpPr>
          <p:nvPr>
            <p:ph type="title"/>
          </p:nvPr>
        </p:nvSpPr>
        <p:spPr>
          <a:prstGeom prst="rect">
            <a:avLst/>
          </a:prstGeom>
        </p:spPr>
        <p:txBody>
          <a:bodyPr/>
          <a:lstStyle/>
          <a:p>
            <a:r>
              <a:t>标题文本</a:t>
            </a:r>
          </a:p>
        </p:txBody>
      </p:sp>
      <p:sp>
        <p:nvSpPr>
          <p:cNvPr id="67" name="正文级别 1…"/>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正文级别 1</a:t>
            </a:r>
          </a:p>
          <a:p>
            <a:pPr lvl="1"/>
            <a:r>
              <a:t>正文级别 2</a:t>
            </a:r>
          </a:p>
          <a:p>
            <a:pPr lvl="2"/>
            <a:r>
              <a:t>正文级别 3</a:t>
            </a:r>
          </a:p>
          <a:p>
            <a:pPr lvl="3"/>
            <a:r>
              <a:t>正文级别 4</a:t>
            </a:r>
          </a:p>
          <a:p>
            <a:pPr lvl="4"/>
            <a:r>
              <a:t>正文级别 5</a:t>
            </a:r>
          </a:p>
        </p:txBody>
      </p:sp>
      <p:sp>
        <p:nvSpPr>
          <p:cNvPr id="68" name="幻燈片編號"/>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項目符號">
    <p:spTree>
      <p:nvGrpSpPr>
        <p:cNvPr id="1" name=""/>
        <p:cNvGrpSpPr/>
        <p:nvPr/>
      </p:nvGrpSpPr>
      <p:grpSpPr>
        <a:xfrm>
          <a:off x="0" y="0"/>
          <a:ext cx="0" cy="0"/>
          <a:chOff x="0" y="0"/>
          <a:chExt cx="0" cy="0"/>
        </a:xfrm>
      </p:grpSpPr>
      <p:sp>
        <p:nvSpPr>
          <p:cNvPr id="75" name="正文级别 1…"/>
          <p:cNvSpPr txBox="1">
            <a:spLocks noGrp="1"/>
          </p:cNvSpPr>
          <p:nvPr>
            <p:ph type="body" idx="1"/>
          </p:nvPr>
        </p:nvSpPr>
        <p:spPr>
          <a:xfrm>
            <a:off x="952500" y="1270000"/>
            <a:ext cx="11099800" cy="72136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一頁三張">
    <p:spTree>
      <p:nvGrpSpPr>
        <p:cNvPr id="1" name=""/>
        <p:cNvGrpSpPr/>
        <p:nvPr/>
      </p:nvGrpSpPr>
      <p:grpSpPr>
        <a:xfrm>
          <a:off x="0" y="0"/>
          <a:ext cx="0" cy="0"/>
          <a:chOff x="0" y="0"/>
          <a:chExt cx="0" cy="0"/>
        </a:xfrm>
      </p:grpSpPr>
      <p:sp>
        <p:nvSpPr>
          <p:cNvPr id="83" name="影像"/>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影像"/>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影像"/>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燈片編號"/>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94080" y="519290"/>
            <a:ext cx="11216640" cy="1885245"/>
          </a:xfrm>
          <a:prstGeom prst="rect">
            <a:avLst/>
          </a:prstGeom>
        </p:spPr>
        <p:txBody>
          <a:bodyPr vert="horz" lIns="91440" tIns="45720" rIns="91440" bIns="45720" rtlCol="0" anchor="ctr">
            <a:normAutofit/>
          </a:bodyPr>
          <a:lstStyle/>
          <a:p>
            <a:r>
              <a:rPr lang="zh-TW" altLang="en-US" smtClean="0"/>
              <a:t>按一下以編輯母片標題樣式</a:t>
            </a:r>
            <a:endParaRPr lang="zh-MO" altLang="en-US"/>
          </a:p>
        </p:txBody>
      </p:sp>
      <p:sp>
        <p:nvSpPr>
          <p:cNvPr id="3" name="文字版面配置區 2"/>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MO" altLang="en-US"/>
          </a:p>
        </p:txBody>
      </p:sp>
      <p:sp>
        <p:nvSpPr>
          <p:cNvPr id="4" name="日期版面配置區 3"/>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pPr defTabSz="975390" hangingPunct="1"/>
            <a:fld id="{79A62905-42DE-4A71-BAAD-7339F6EE4588}" type="datetimeFigureOut">
              <a:rPr lang="zh-MO"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pPr defTabSz="975390" hangingPunct="1"/>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pPr defTabSz="975390" hangingPunct="1"/>
            <a:fld id="{5314EF28-4DDD-409B-ABE4-79E0D483D260}" type="slidenum">
              <a:rPr lang="zh-MO"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MO"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2654417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75390" rtl="0" eaLnBrk="1" latinLnBrk="0" hangingPunct="1">
        <a:lnSpc>
          <a:spcPct val="90000"/>
        </a:lnSpc>
        <a:spcBef>
          <a:spcPct val="0"/>
        </a:spcBef>
        <a:buNone/>
        <a:defRPr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zh-MO"/>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94080" y="519290"/>
            <a:ext cx="11216640" cy="1885245"/>
          </a:xfrm>
          <a:prstGeom prst="rect">
            <a:avLst/>
          </a:prstGeom>
        </p:spPr>
        <p:txBody>
          <a:bodyPr vert="horz" lIns="91440" tIns="45720" rIns="91440" bIns="45720" rtlCol="0" anchor="ctr">
            <a:normAutofit/>
          </a:bodyPr>
          <a:lstStyle/>
          <a:p>
            <a:r>
              <a:rPr lang="zh-TW" altLang="en-US" smtClean="0"/>
              <a:t>按一下以編輯母片標題樣式</a:t>
            </a:r>
            <a:endParaRPr lang="zh-HK" altLang="en-US"/>
          </a:p>
        </p:txBody>
      </p:sp>
      <p:sp>
        <p:nvSpPr>
          <p:cNvPr id="3" name="文字版面配置區 2"/>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HK" altLang="en-US"/>
          </a:p>
        </p:txBody>
      </p:sp>
      <p:sp>
        <p:nvSpPr>
          <p:cNvPr id="4" name="日期版面配置區 3"/>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pPr defTabSz="975390" hangingPunct="1"/>
            <a:fld id="{289A5564-D4A8-42C2-AA82-DC9D1D9E8A36}" type="datetimeFigureOut">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pPr defTabSz="975390" hangingPunct="1"/>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pPr defTabSz="975390" hangingPunct="1"/>
            <a:fld id="{1C384B7D-EB70-4AAC-83F0-DC35D2BC6F43}" type="slidenum">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5145351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75390" rtl="0" eaLnBrk="1" latinLnBrk="0" hangingPunct="1">
        <a:lnSpc>
          <a:spcPct val="90000"/>
        </a:lnSpc>
        <a:spcBef>
          <a:spcPct val="0"/>
        </a:spcBef>
        <a:buNone/>
        <a:defRPr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zh-HK"/>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94080" y="519290"/>
            <a:ext cx="11216640" cy="1885245"/>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pPr defTabSz="975390" hangingPunct="1"/>
            <a:fld id="{80F23273-225E-4563-A909-92723552722E}" type="datetimeFigureOut">
              <a:rPr lang="zh-TW"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2018/4/29</a:t>
            </a:fld>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pPr defTabSz="975390" hangingPunct="1"/>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pPr defTabSz="975390" hangingPunct="1"/>
            <a:fld id="{3E2C8903-5A8A-4004-B5D4-5C088547CB59}" type="slidenum">
              <a:rPr lang="zh-TW"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TW"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9854391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75390" rtl="0" eaLnBrk="1" latinLnBrk="0" hangingPunct="1">
        <a:lnSpc>
          <a:spcPct val="90000"/>
        </a:lnSpc>
        <a:spcBef>
          <a:spcPct val="0"/>
        </a:spcBef>
        <a:buNone/>
        <a:defRPr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zh-TW"/>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94080" y="519290"/>
            <a:ext cx="11216640" cy="1885245"/>
          </a:xfrm>
          <a:prstGeom prst="rect">
            <a:avLst/>
          </a:prstGeom>
        </p:spPr>
        <p:txBody>
          <a:bodyPr vert="horz" lIns="91440" tIns="45720" rIns="91440" bIns="45720" rtlCol="0" anchor="ctr">
            <a:normAutofit/>
          </a:bodyPr>
          <a:lstStyle/>
          <a:p>
            <a:r>
              <a:rPr lang="zh-TW" altLang="en-US" smtClean="0"/>
              <a:t>按一下以編輯母片標題樣式</a:t>
            </a:r>
            <a:endParaRPr lang="zh-HK" altLang="en-US"/>
          </a:p>
        </p:txBody>
      </p:sp>
      <p:sp>
        <p:nvSpPr>
          <p:cNvPr id="3" name="文字版面配置區 2"/>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HK" altLang="en-US"/>
          </a:p>
        </p:txBody>
      </p:sp>
      <p:sp>
        <p:nvSpPr>
          <p:cNvPr id="4" name="日期版面配置區 3"/>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pPr defTabSz="975390" hangingPunct="1"/>
            <a:fld id="{289A5564-D4A8-42C2-AA82-DC9D1D9E8A36}" type="datetimeFigureOut">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29/4/2018</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pPr defTabSz="975390" hangingPunct="1"/>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pPr defTabSz="975390" hangingPunct="1"/>
            <a:fld id="{1C384B7D-EB70-4AAC-83F0-DC35D2BC6F43}" type="slidenum">
              <a:rPr lang="zh-HK" altLang="en-US" b="0" kern="1200" smtClean="0">
                <a:solidFill>
                  <a:prstClr val="black">
                    <a:tint val="75000"/>
                  </a:prstClr>
                </a:solidFill>
                <a:latin typeface="Calibri" panose="020F0502020204030204"/>
                <a:ea typeface="新細明體" panose="02020500000000000000" pitchFamily="18" charset="-120"/>
                <a:cs typeface="+mn-cs"/>
              </a:rPr>
              <a:pPr defTabSz="975390" hangingPunct="1"/>
              <a:t>‹#›</a:t>
            </a:fld>
            <a:endParaRPr lang="zh-HK" altLang="en-US" b="0"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4805928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75390" rtl="0" eaLnBrk="1" latinLnBrk="0" hangingPunct="1">
        <a:lnSpc>
          <a:spcPct val="90000"/>
        </a:lnSpc>
        <a:spcBef>
          <a:spcPct val="0"/>
        </a:spcBef>
        <a:buNone/>
        <a:defRPr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zh-HK"/>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5.xml"/><Relationship Id="rId5" Type="http://schemas.openxmlformats.org/officeDocument/2006/relationships/image" Target="../media/image30.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5.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37.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3.xml"/><Relationship Id="rId1" Type="http://schemas.openxmlformats.org/officeDocument/2006/relationships/slideLayout" Target="../slideLayouts/slideLayout35.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7.jp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5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r="17371" b="17157"/>
          <a:stretch/>
        </p:blipFill>
        <p:spPr>
          <a:xfrm>
            <a:off x="0" y="1"/>
            <a:ext cx="14649450" cy="9791700"/>
          </a:xfrm>
          <a:prstGeom prst="rect">
            <a:avLst/>
          </a:prstGeom>
        </p:spPr>
      </p:pic>
      <p:sp>
        <p:nvSpPr>
          <p:cNvPr id="6" name="矩形 5"/>
          <p:cNvSpPr/>
          <p:nvPr/>
        </p:nvSpPr>
        <p:spPr>
          <a:xfrm>
            <a:off x="0" y="0"/>
            <a:ext cx="14624050" cy="9753600"/>
          </a:xfrm>
          <a:prstGeom prst="rect">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MO" alt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文字方塊 6"/>
          <p:cNvSpPr txBox="1"/>
          <p:nvPr/>
        </p:nvSpPr>
        <p:spPr>
          <a:xfrm>
            <a:off x="857250" y="1639692"/>
            <a:ext cx="7277100" cy="102592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zh-MO" sz="6000" dirty="0" smtClean="0">
                <a:latin typeface="Arial" panose="020B0604020202020204" pitchFamily="34" charset="0"/>
                <a:cs typeface="Arial" panose="020B0604020202020204" pitchFamily="34" charset="0"/>
              </a:rPr>
              <a:t>Energy market </a:t>
            </a:r>
            <a:r>
              <a:rPr lang="en-US" altLang="zh-MO" sz="3200" dirty="0" smtClean="0">
                <a:solidFill>
                  <a:schemeClr val="accent1">
                    <a:lumMod val="75000"/>
                  </a:schemeClr>
                </a:solidFill>
                <a:latin typeface="Arial" panose="020B0604020202020204" pitchFamily="34" charset="0"/>
                <a:cs typeface="Arial" panose="020B0604020202020204" pitchFamily="34" charset="0"/>
              </a:rPr>
              <a:t>in EU</a:t>
            </a:r>
            <a:endParaRPr kumimoji="0" lang="zh-MO" altLang="en-US" sz="3200" i="0" u="none" strike="noStrike" cap="none" spc="0" normalizeH="0" baseline="0" dirty="0">
              <a:ln>
                <a:noFill/>
              </a:ln>
              <a:solidFill>
                <a:schemeClr val="accent1">
                  <a:lumMod val="75000"/>
                </a:schemeClr>
              </a:solidFill>
              <a:effectLst/>
              <a:uFillTx/>
              <a:latin typeface="Arial" panose="020B0604020202020204" pitchFamily="34" charset="0"/>
              <a:cs typeface="Arial" panose="020B0604020202020204" pitchFamily="34" charset="0"/>
              <a:sym typeface="Helvetica Neue"/>
            </a:endParaRPr>
          </a:p>
        </p:txBody>
      </p:sp>
    </p:spTree>
    <p:extLst>
      <p:ext uri="{BB962C8B-B14F-4D97-AF65-F5344CB8AC3E}">
        <p14:creationId xmlns:p14="http://schemas.microsoft.com/office/powerpoint/2010/main" val="756538928"/>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HK" b="1" dirty="0" smtClean="0"/>
              <a:t>What kind of energy do we consume in the EU?</a:t>
            </a:r>
            <a:br>
              <a:rPr lang="en-US" altLang="zh-HK" b="1" dirty="0" smtClean="0"/>
            </a:br>
            <a:endParaRPr lang="zh-HK" altLang="en-US" dirty="0"/>
          </a:p>
        </p:txBody>
      </p:sp>
      <p:sp>
        <p:nvSpPr>
          <p:cNvPr id="5" name="文字版面配置區 4"/>
          <p:cNvSpPr>
            <a:spLocks noGrp="1"/>
          </p:cNvSpPr>
          <p:nvPr>
            <p:ph type="body" idx="1"/>
          </p:nvPr>
        </p:nvSpPr>
        <p:spPr/>
        <p:txBody>
          <a:bodyPr/>
          <a:lstStyle/>
          <a:p>
            <a:endParaRPr lang="zh-HK" altLang="en-US"/>
          </a:p>
        </p:txBody>
      </p:sp>
    </p:spTree>
    <p:extLst>
      <p:ext uri="{BB962C8B-B14F-4D97-AF65-F5344CB8AC3E}">
        <p14:creationId xmlns:p14="http://schemas.microsoft.com/office/powerpoint/2010/main" val="12755480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HK" altLang="en-US" dirty="0"/>
          </a:p>
        </p:txBody>
      </p:sp>
      <p:pic>
        <p:nvPicPr>
          <p:cNvPr id="10" name="圖片 9"/>
          <p:cNvPicPr>
            <a:picLocks noChangeAspect="1"/>
          </p:cNvPicPr>
          <p:nvPr/>
        </p:nvPicPr>
        <p:blipFill rotWithShape="1">
          <a:blip r:embed="rId3">
            <a:extLst>
              <a:ext uri="{28A0092B-C50C-407E-A947-70E740481C1C}">
                <a14:useLocalDpi xmlns:a14="http://schemas.microsoft.com/office/drawing/2010/main" val="0"/>
              </a:ext>
            </a:extLst>
          </a:blip>
          <a:srcRect l="40921" t="12275" r="41086" b="70040"/>
          <a:stretch/>
        </p:blipFill>
        <p:spPr>
          <a:xfrm>
            <a:off x="831552" y="3490660"/>
            <a:ext cx="1118796" cy="1099670"/>
          </a:xfrm>
          <a:prstGeom prst="rect">
            <a:avLst/>
          </a:prstGeom>
        </p:spPr>
      </p:pic>
      <p:pic>
        <p:nvPicPr>
          <p:cNvPr id="12" name="圖片 11"/>
          <p:cNvPicPr>
            <a:picLocks noChangeAspect="1"/>
          </p:cNvPicPr>
          <p:nvPr/>
        </p:nvPicPr>
        <p:blipFill rotWithShape="1">
          <a:blip r:embed="rId4">
            <a:extLst>
              <a:ext uri="{28A0092B-C50C-407E-A947-70E740481C1C}">
                <a14:useLocalDpi xmlns:a14="http://schemas.microsoft.com/office/drawing/2010/main" val="0"/>
              </a:ext>
            </a:extLst>
          </a:blip>
          <a:srcRect l="76759" t="36081" r="4787" b="49862"/>
          <a:stretch/>
        </p:blipFill>
        <p:spPr>
          <a:xfrm>
            <a:off x="3576687" y="6213431"/>
            <a:ext cx="1147482" cy="874059"/>
          </a:xfrm>
          <a:prstGeom prst="rect">
            <a:avLst/>
          </a:prstGeom>
        </p:spPr>
      </p:pic>
      <p:pic>
        <p:nvPicPr>
          <p:cNvPr id="14" name="圖片 13"/>
          <p:cNvPicPr>
            <a:picLocks noChangeAspect="1"/>
          </p:cNvPicPr>
          <p:nvPr/>
        </p:nvPicPr>
        <p:blipFill rotWithShape="1">
          <a:blip r:embed="rId5">
            <a:extLst>
              <a:ext uri="{28A0092B-C50C-407E-A947-70E740481C1C}">
                <a14:useLocalDpi xmlns:a14="http://schemas.microsoft.com/office/drawing/2010/main" val="0"/>
              </a:ext>
            </a:extLst>
          </a:blip>
          <a:srcRect l="79374" t="14552" r="6785" b="72678"/>
          <a:stretch/>
        </p:blipFill>
        <p:spPr>
          <a:xfrm>
            <a:off x="3827517" y="4909867"/>
            <a:ext cx="860611" cy="794073"/>
          </a:xfrm>
          <a:prstGeom prst="rect">
            <a:avLst/>
          </a:prstGeom>
        </p:spPr>
      </p:pic>
      <p:pic>
        <p:nvPicPr>
          <p:cNvPr id="15" name="圖片 14"/>
          <p:cNvPicPr>
            <a:picLocks noChangeAspect="1"/>
          </p:cNvPicPr>
          <p:nvPr/>
        </p:nvPicPr>
        <p:blipFill rotWithShape="1">
          <a:blip r:embed="rId6">
            <a:extLst>
              <a:ext uri="{28A0092B-C50C-407E-A947-70E740481C1C}">
                <a14:useLocalDpi xmlns:a14="http://schemas.microsoft.com/office/drawing/2010/main" val="0"/>
              </a:ext>
            </a:extLst>
          </a:blip>
          <a:srcRect l="5863" t="59455" r="80296" b="27775"/>
          <a:stretch/>
        </p:blipFill>
        <p:spPr>
          <a:xfrm>
            <a:off x="974988" y="6339042"/>
            <a:ext cx="872964" cy="805471"/>
          </a:xfrm>
          <a:prstGeom prst="rect">
            <a:avLst/>
          </a:prstGeom>
        </p:spPr>
      </p:pic>
      <p:pic>
        <p:nvPicPr>
          <p:cNvPr id="16" name="圖片 15"/>
          <p:cNvPicPr>
            <a:picLocks noChangeAspect="1"/>
          </p:cNvPicPr>
          <p:nvPr/>
        </p:nvPicPr>
        <p:blipFill rotWithShape="1">
          <a:blip r:embed="rId7">
            <a:extLst>
              <a:ext uri="{28A0092B-C50C-407E-A947-70E740481C1C}">
                <a14:useLocalDpi xmlns:a14="http://schemas.microsoft.com/office/drawing/2010/main" val="0"/>
              </a:ext>
            </a:extLst>
          </a:blip>
          <a:srcRect l="79067" t="59301" r="7092" b="27929"/>
          <a:stretch/>
        </p:blipFill>
        <p:spPr>
          <a:xfrm>
            <a:off x="831553" y="4879389"/>
            <a:ext cx="860611" cy="794073"/>
          </a:xfrm>
          <a:prstGeom prst="rect">
            <a:avLst/>
          </a:prstGeom>
        </p:spPr>
      </p:pic>
      <p:pic>
        <p:nvPicPr>
          <p:cNvPr id="17" name="圖片 16"/>
          <p:cNvPicPr>
            <a:picLocks noChangeAspect="1"/>
          </p:cNvPicPr>
          <p:nvPr/>
        </p:nvPicPr>
        <p:blipFill rotWithShape="1">
          <a:blip r:embed="rId8">
            <a:extLst>
              <a:ext uri="{28A0092B-C50C-407E-A947-70E740481C1C}">
                <a14:useLocalDpi xmlns:a14="http://schemas.microsoft.com/office/drawing/2010/main" val="0"/>
              </a:ext>
            </a:extLst>
          </a:blip>
          <a:srcRect l="58767" t="15013" r="23316" b="73590"/>
          <a:stretch/>
        </p:blipFill>
        <p:spPr>
          <a:xfrm>
            <a:off x="3775655" y="3691664"/>
            <a:ext cx="1114016" cy="708710"/>
          </a:xfrm>
          <a:prstGeom prst="rect">
            <a:avLst/>
          </a:prstGeom>
        </p:spPr>
      </p:pic>
      <p:pic>
        <p:nvPicPr>
          <p:cNvPr id="9" name="圖片 8"/>
          <p:cNvPicPr>
            <a:picLocks noChangeAspect="1"/>
          </p:cNvPicPr>
          <p:nvPr/>
        </p:nvPicPr>
        <p:blipFill rotWithShape="1">
          <a:blip r:embed="rId9"/>
          <a:srcRect l="40252" t="25745" r="34685" b="45323"/>
          <a:stretch/>
        </p:blipFill>
        <p:spPr>
          <a:xfrm>
            <a:off x="1430519" y="4558044"/>
            <a:ext cx="2715341" cy="1763151"/>
          </a:xfrm>
          <a:prstGeom prst="rect">
            <a:avLst/>
          </a:prstGeom>
        </p:spPr>
      </p:pic>
      <p:grpSp>
        <p:nvGrpSpPr>
          <p:cNvPr id="48" name="群組 47"/>
          <p:cNvGrpSpPr/>
          <p:nvPr/>
        </p:nvGrpSpPr>
        <p:grpSpPr>
          <a:xfrm>
            <a:off x="9288920" y="2962413"/>
            <a:ext cx="2291594" cy="1540941"/>
            <a:chOff x="8546859" y="1811496"/>
            <a:chExt cx="2148369" cy="1444632"/>
          </a:xfrm>
        </p:grpSpPr>
        <p:pic>
          <p:nvPicPr>
            <p:cNvPr id="11" name="圖片 10"/>
            <p:cNvPicPr>
              <a:picLocks noChangeAspect="1"/>
            </p:cNvPicPr>
            <p:nvPr/>
          </p:nvPicPr>
          <p:blipFill rotWithShape="1">
            <a:blip r:embed="rId10">
              <a:extLst>
                <a:ext uri="{28A0092B-C50C-407E-A947-70E740481C1C}">
                  <a14:useLocalDpi xmlns:a14="http://schemas.microsoft.com/office/drawing/2010/main" val="0"/>
                </a:ext>
              </a:extLst>
            </a:blip>
            <a:srcRect t="10686" r="1943" b="13013"/>
            <a:stretch/>
          </p:blipFill>
          <p:spPr>
            <a:xfrm>
              <a:off x="8546859" y="1811496"/>
              <a:ext cx="2148369" cy="1043396"/>
            </a:xfrm>
            <a:prstGeom prst="rect">
              <a:avLst/>
            </a:prstGeom>
          </p:spPr>
        </p:pic>
        <p:sp>
          <p:nvSpPr>
            <p:cNvPr id="40" name="文字方塊 39"/>
            <p:cNvSpPr txBox="1"/>
            <p:nvPr/>
          </p:nvSpPr>
          <p:spPr>
            <a:xfrm>
              <a:off x="8989897" y="2892567"/>
              <a:ext cx="1251384" cy="363561"/>
            </a:xfrm>
            <a:prstGeom prst="rect">
              <a:avLst/>
            </a:prstGeom>
            <a:noFill/>
          </p:spPr>
          <p:txBody>
            <a:bodyPr wrap="square" rtlCol="0">
              <a:spAutoFit/>
            </a:bodyPr>
            <a:lstStyle/>
            <a:p>
              <a:pPr algn="l" defTabSz="975390" hangingPunct="1"/>
              <a:r>
                <a:rPr lang="en-US" altLang="zh-TW" sz="1920" b="0" kern="1200" dirty="0">
                  <a:solidFill>
                    <a:prstClr val="black"/>
                  </a:solidFill>
                  <a:latin typeface="Calibri" panose="020F0502020204030204"/>
                  <a:ea typeface="新細明體" panose="02020500000000000000" pitchFamily="18" charset="-120"/>
                  <a:cs typeface="+mn-cs"/>
                </a:rPr>
                <a:t>EU citizens </a:t>
              </a:r>
              <a:endParaRPr lang="zh-HK" altLang="en-US" sz="1920" b="0" kern="1200" dirty="0">
                <a:solidFill>
                  <a:prstClr val="black"/>
                </a:solidFill>
                <a:latin typeface="Calibri" panose="020F0502020204030204"/>
                <a:ea typeface="新細明體" panose="02020500000000000000" pitchFamily="18" charset="-120"/>
                <a:cs typeface="+mn-cs"/>
              </a:endParaRPr>
            </a:p>
          </p:txBody>
        </p:sp>
      </p:grpSp>
      <p:grpSp>
        <p:nvGrpSpPr>
          <p:cNvPr id="46" name="群組 45"/>
          <p:cNvGrpSpPr/>
          <p:nvPr/>
        </p:nvGrpSpPr>
        <p:grpSpPr>
          <a:xfrm>
            <a:off x="9288920" y="4633556"/>
            <a:ext cx="2406903" cy="1609904"/>
            <a:chOff x="8438756" y="3277035"/>
            <a:chExt cx="2256472" cy="1509285"/>
          </a:xfrm>
        </p:grpSpPr>
        <p:pic>
          <p:nvPicPr>
            <p:cNvPr id="30" name="圖片 29"/>
            <p:cNvPicPr>
              <a:picLocks noChangeAspect="1"/>
            </p:cNvPicPr>
            <p:nvPr/>
          </p:nvPicPr>
          <p:blipFill rotWithShape="1">
            <a:blip r:embed="rId11" cstate="print">
              <a:extLst>
                <a:ext uri="{28A0092B-C50C-407E-A947-70E740481C1C}">
                  <a14:useLocalDpi xmlns:a14="http://schemas.microsoft.com/office/drawing/2010/main" val="0"/>
                </a:ext>
              </a:extLst>
            </a:blip>
            <a:srcRect l="4132" t="15667" r="5930" b="5778"/>
            <a:stretch/>
          </p:blipFill>
          <p:spPr>
            <a:xfrm>
              <a:off x="8438756" y="3277035"/>
              <a:ext cx="2256472" cy="1110371"/>
            </a:xfrm>
            <a:prstGeom prst="rect">
              <a:avLst/>
            </a:prstGeom>
          </p:spPr>
        </p:pic>
        <p:sp>
          <p:nvSpPr>
            <p:cNvPr id="41" name="矩形 40"/>
            <p:cNvSpPr/>
            <p:nvPr/>
          </p:nvSpPr>
          <p:spPr>
            <a:xfrm>
              <a:off x="9090643" y="4422759"/>
              <a:ext cx="942626" cy="363561"/>
            </a:xfrm>
            <a:prstGeom prst="rect">
              <a:avLst/>
            </a:prstGeom>
          </p:spPr>
          <p:txBody>
            <a:bodyPr wrap="none">
              <a:spAutoFit/>
            </a:bodyPr>
            <a:lstStyle/>
            <a:p>
              <a:pPr algn="l" defTabSz="975390" hangingPunct="1"/>
              <a:r>
                <a:rPr lang="zh-HK" altLang="en-US" sz="1920" b="0" kern="1200" dirty="0">
                  <a:solidFill>
                    <a:prstClr val="black"/>
                  </a:solidFill>
                  <a:latin typeface="Calibri" panose="020F0502020204030204"/>
                  <a:ea typeface="新細明體" panose="02020500000000000000" pitchFamily="18" charset="-120"/>
                  <a:cs typeface="+mn-cs"/>
                </a:rPr>
                <a:t>industry</a:t>
              </a:r>
              <a:endParaRPr lang="zh-HK" altLang="en-US" sz="1920" b="0" kern="1200" dirty="0">
                <a:solidFill>
                  <a:prstClr val="black"/>
                </a:solidFill>
                <a:latin typeface="Calibri" panose="020F0502020204030204"/>
                <a:ea typeface="新細明體" panose="02020500000000000000" pitchFamily="18" charset="-120"/>
                <a:cs typeface="+mn-cs"/>
              </a:endParaRPr>
            </a:p>
          </p:txBody>
        </p:sp>
      </p:grpSp>
      <p:grpSp>
        <p:nvGrpSpPr>
          <p:cNvPr id="47" name="群組 46"/>
          <p:cNvGrpSpPr/>
          <p:nvPr/>
        </p:nvGrpSpPr>
        <p:grpSpPr>
          <a:xfrm>
            <a:off x="9292143" y="6497708"/>
            <a:ext cx="3363216" cy="1826012"/>
            <a:chOff x="8408381" y="4877174"/>
            <a:chExt cx="3153015" cy="1711886"/>
          </a:xfrm>
        </p:grpSpPr>
        <p:sp>
          <p:nvSpPr>
            <p:cNvPr id="42" name="矩形 41"/>
            <p:cNvSpPr/>
            <p:nvPr/>
          </p:nvSpPr>
          <p:spPr>
            <a:xfrm>
              <a:off x="9094073" y="6225499"/>
              <a:ext cx="2467323" cy="363561"/>
            </a:xfrm>
            <a:prstGeom prst="rect">
              <a:avLst/>
            </a:prstGeom>
          </p:spPr>
          <p:txBody>
            <a:bodyPr wrap="none">
              <a:spAutoFit/>
            </a:bodyPr>
            <a:lstStyle/>
            <a:p>
              <a:pPr algn="l" defTabSz="975390" hangingPunct="1"/>
              <a:r>
                <a:rPr lang="en-US" altLang="zh-HK" sz="1920" b="0" kern="1200" dirty="0">
                  <a:solidFill>
                    <a:prstClr val="black"/>
                  </a:solidFill>
                  <a:latin typeface="Calibri" panose="020F0502020204030204"/>
                  <a:ea typeface="新細明體" panose="02020500000000000000" pitchFamily="18" charset="-120"/>
                  <a:cs typeface="+mn-cs"/>
                </a:rPr>
                <a:t>T</a:t>
              </a:r>
              <a:r>
                <a:rPr lang="zh-HK" altLang="en-US" sz="1920" b="0" kern="1200" dirty="0">
                  <a:solidFill>
                    <a:prstClr val="black"/>
                  </a:solidFill>
                  <a:latin typeface="Calibri" panose="020F0502020204030204"/>
                  <a:ea typeface="新細明體" panose="02020500000000000000" pitchFamily="18" charset="-120"/>
                  <a:cs typeface="+mn-cs"/>
                </a:rPr>
                <a:t>ransport                    </a:t>
              </a:r>
              <a:r>
                <a:rPr lang="en-US" altLang="zh-HK" sz="1920" b="0" kern="1200" dirty="0">
                  <a:solidFill>
                    <a:prstClr val="black"/>
                  </a:solidFill>
                  <a:latin typeface="Calibri" panose="020F0502020204030204"/>
                  <a:ea typeface="新細明體" panose="02020500000000000000" pitchFamily="18" charset="-120"/>
                  <a:cs typeface="+mn-cs"/>
                </a:rPr>
                <a:t>etc.</a:t>
              </a:r>
              <a:endParaRPr lang="zh-HK" altLang="en-US" sz="1920" b="0" kern="1200" dirty="0">
                <a:solidFill>
                  <a:prstClr val="black"/>
                </a:solidFill>
                <a:latin typeface="Calibri" panose="020F0502020204030204"/>
                <a:ea typeface="新細明體" panose="02020500000000000000" pitchFamily="18" charset="-120"/>
                <a:cs typeface="+mn-cs"/>
              </a:endParaRPr>
            </a:p>
          </p:txBody>
        </p:sp>
        <p:grpSp>
          <p:nvGrpSpPr>
            <p:cNvPr id="45" name="群組 44"/>
            <p:cNvGrpSpPr/>
            <p:nvPr/>
          </p:nvGrpSpPr>
          <p:grpSpPr>
            <a:xfrm>
              <a:off x="8408381" y="4877174"/>
              <a:ext cx="2509995" cy="1356746"/>
              <a:chOff x="8453037" y="4745012"/>
              <a:chExt cx="2509995" cy="1356746"/>
            </a:xfrm>
          </p:grpSpPr>
          <p:pic>
            <p:nvPicPr>
              <p:cNvPr id="36" name="圖片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9112265" y="4745012"/>
                <a:ext cx="1375778" cy="999140"/>
              </a:xfrm>
              <a:prstGeom prst="rect">
                <a:avLst/>
              </a:prstGeom>
            </p:spPr>
          </p:pic>
          <p:pic>
            <p:nvPicPr>
              <p:cNvPr id="38" name="圖片 3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00154" y="5320915"/>
                <a:ext cx="1162878" cy="780843"/>
              </a:xfrm>
              <a:prstGeom prst="rect">
                <a:avLst/>
              </a:prstGeom>
            </p:spPr>
          </p:pic>
          <p:pic>
            <p:nvPicPr>
              <p:cNvPr id="39" name="圖片 38"/>
              <p:cNvPicPr>
                <a:picLocks noChangeAspect="1"/>
              </p:cNvPicPr>
              <p:nvPr/>
            </p:nvPicPr>
            <p:blipFill rotWithShape="1">
              <a:blip r:embed="rId14" cstate="print">
                <a:extLst>
                  <a:ext uri="{28A0092B-C50C-407E-A947-70E740481C1C}">
                    <a14:useLocalDpi xmlns:a14="http://schemas.microsoft.com/office/drawing/2010/main" val="0"/>
                  </a:ext>
                </a:extLst>
              </a:blip>
              <a:srcRect l="17214" t="37507" r="17293" b="6816"/>
              <a:stretch/>
            </p:blipFill>
            <p:spPr>
              <a:xfrm>
                <a:off x="8453037" y="5331935"/>
                <a:ext cx="1360714" cy="724140"/>
              </a:xfrm>
              <a:prstGeom prst="rect">
                <a:avLst/>
              </a:prstGeom>
            </p:spPr>
          </p:pic>
        </p:grpSp>
      </p:grpSp>
      <p:grpSp>
        <p:nvGrpSpPr>
          <p:cNvPr id="52" name="群組 51"/>
          <p:cNvGrpSpPr/>
          <p:nvPr/>
        </p:nvGrpSpPr>
        <p:grpSpPr>
          <a:xfrm>
            <a:off x="4607891" y="3398825"/>
            <a:ext cx="4235373" cy="4280188"/>
            <a:chOff x="4319898" y="2043399"/>
            <a:chExt cx="3970662" cy="4012676"/>
          </a:xfrm>
        </p:grpSpPr>
        <p:sp>
          <p:nvSpPr>
            <p:cNvPr id="18" name="向右箭號 17"/>
            <p:cNvSpPr/>
            <p:nvPr/>
          </p:nvSpPr>
          <p:spPr>
            <a:xfrm>
              <a:off x="4319898" y="3657826"/>
              <a:ext cx="3869062" cy="785441"/>
            </a:xfrm>
            <a:prstGeom prst="rightArrow">
              <a:avLst/>
            </a:prstGeom>
            <a:solidFill>
              <a:srgbClr val="54B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lang="zh-HK" altLang="en-US" sz="1920" b="0" kern="1200">
                <a:solidFill>
                  <a:prstClr val="white"/>
                </a:solidFill>
                <a:latin typeface="Calibri" panose="020F0502020204030204"/>
                <a:ea typeface="新細明體" panose="02020500000000000000" pitchFamily="18" charset="-120"/>
              </a:endParaRPr>
            </a:p>
          </p:txBody>
        </p:sp>
        <p:grpSp>
          <p:nvGrpSpPr>
            <p:cNvPr id="7" name="群組 6"/>
            <p:cNvGrpSpPr/>
            <p:nvPr/>
          </p:nvGrpSpPr>
          <p:grpSpPr>
            <a:xfrm>
              <a:off x="6133929" y="3993917"/>
              <a:ext cx="2055031" cy="2062158"/>
              <a:chOff x="6133929" y="3431427"/>
              <a:chExt cx="2055031" cy="2062158"/>
            </a:xfrm>
          </p:grpSpPr>
          <p:sp>
            <p:nvSpPr>
              <p:cNvPr id="4" name="矩形 3"/>
              <p:cNvSpPr/>
              <p:nvPr/>
            </p:nvSpPr>
            <p:spPr>
              <a:xfrm>
                <a:off x="6133929" y="3431427"/>
                <a:ext cx="429431" cy="1687315"/>
              </a:xfrm>
              <a:prstGeom prst="rect">
                <a:avLst/>
              </a:prstGeom>
              <a:solidFill>
                <a:srgbClr val="54B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lang="zh-HK" altLang="en-US" sz="1920" b="0" kern="1200">
                  <a:solidFill>
                    <a:prstClr val="white"/>
                  </a:solidFill>
                  <a:latin typeface="Calibri" panose="020F0502020204030204"/>
                  <a:ea typeface="新細明體" panose="02020500000000000000" pitchFamily="18" charset="-120"/>
                </a:endParaRPr>
              </a:p>
            </p:txBody>
          </p:sp>
          <p:sp>
            <p:nvSpPr>
              <p:cNvPr id="5" name="橢圓 4"/>
              <p:cNvSpPr/>
              <p:nvPr/>
            </p:nvSpPr>
            <p:spPr>
              <a:xfrm>
                <a:off x="6133929" y="4847967"/>
                <a:ext cx="445393" cy="445393"/>
              </a:xfrm>
              <a:prstGeom prst="ellipse">
                <a:avLst/>
              </a:prstGeom>
              <a:solidFill>
                <a:srgbClr val="54B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lang="zh-HK" altLang="en-US" sz="1920" b="0" kern="1200">
                  <a:solidFill>
                    <a:prstClr val="white"/>
                  </a:solidFill>
                  <a:latin typeface="Calibri" panose="020F0502020204030204"/>
                  <a:ea typeface="新細明體" panose="02020500000000000000" pitchFamily="18" charset="-120"/>
                </a:endParaRPr>
              </a:p>
            </p:txBody>
          </p:sp>
          <p:sp>
            <p:nvSpPr>
              <p:cNvPr id="6" name="向右箭號 5"/>
              <p:cNvSpPr/>
              <p:nvPr/>
            </p:nvSpPr>
            <p:spPr>
              <a:xfrm>
                <a:off x="6348644" y="4682092"/>
                <a:ext cx="1840316" cy="811493"/>
              </a:xfrm>
              <a:prstGeom prst="rightArrow">
                <a:avLst/>
              </a:prstGeom>
              <a:solidFill>
                <a:srgbClr val="54B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lang="zh-HK" altLang="en-US" sz="1920" b="0" kern="1200">
                  <a:solidFill>
                    <a:prstClr val="white"/>
                  </a:solidFill>
                  <a:latin typeface="Calibri" panose="020F0502020204030204"/>
                  <a:ea typeface="新細明體" panose="02020500000000000000" pitchFamily="18" charset="-120"/>
                </a:endParaRPr>
              </a:p>
            </p:txBody>
          </p:sp>
        </p:grpSp>
        <p:grpSp>
          <p:nvGrpSpPr>
            <p:cNvPr id="24" name="群組 23"/>
            <p:cNvGrpSpPr/>
            <p:nvPr/>
          </p:nvGrpSpPr>
          <p:grpSpPr>
            <a:xfrm rot="10800000" flipH="1">
              <a:off x="6133929" y="2043399"/>
              <a:ext cx="2156631" cy="2062158"/>
              <a:chOff x="6133929" y="3431427"/>
              <a:chExt cx="2055031" cy="2062158"/>
            </a:xfrm>
          </p:grpSpPr>
          <p:sp>
            <p:nvSpPr>
              <p:cNvPr id="25" name="矩形 24"/>
              <p:cNvSpPr/>
              <p:nvPr/>
            </p:nvSpPr>
            <p:spPr>
              <a:xfrm>
                <a:off x="6133929" y="3431427"/>
                <a:ext cx="429431" cy="1687315"/>
              </a:xfrm>
              <a:prstGeom prst="rect">
                <a:avLst/>
              </a:prstGeom>
              <a:solidFill>
                <a:srgbClr val="54B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lang="zh-HK" altLang="en-US" sz="1920" b="0" kern="1200">
                  <a:solidFill>
                    <a:prstClr val="white"/>
                  </a:solidFill>
                  <a:latin typeface="Calibri" panose="020F0502020204030204"/>
                  <a:ea typeface="新細明體" panose="02020500000000000000" pitchFamily="18" charset="-120"/>
                </a:endParaRPr>
              </a:p>
            </p:txBody>
          </p:sp>
          <p:sp>
            <p:nvSpPr>
              <p:cNvPr id="27" name="橢圓 26"/>
              <p:cNvSpPr/>
              <p:nvPr/>
            </p:nvSpPr>
            <p:spPr>
              <a:xfrm>
                <a:off x="6133929" y="4847967"/>
                <a:ext cx="445393" cy="445393"/>
              </a:xfrm>
              <a:prstGeom prst="ellipse">
                <a:avLst/>
              </a:prstGeom>
              <a:solidFill>
                <a:srgbClr val="54B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lang="zh-HK" altLang="en-US" sz="1920" b="0" kern="1200">
                  <a:solidFill>
                    <a:prstClr val="white"/>
                  </a:solidFill>
                  <a:latin typeface="Calibri" panose="020F0502020204030204"/>
                  <a:ea typeface="新細明體" panose="02020500000000000000" pitchFamily="18" charset="-120"/>
                </a:endParaRPr>
              </a:p>
            </p:txBody>
          </p:sp>
          <p:sp>
            <p:nvSpPr>
              <p:cNvPr id="28" name="向右箭號 27"/>
              <p:cNvSpPr/>
              <p:nvPr/>
            </p:nvSpPr>
            <p:spPr>
              <a:xfrm>
                <a:off x="6348644" y="4682092"/>
                <a:ext cx="1840316" cy="811493"/>
              </a:xfrm>
              <a:prstGeom prst="rightArrow">
                <a:avLst/>
              </a:prstGeom>
              <a:solidFill>
                <a:srgbClr val="54B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lang="zh-HK" altLang="en-US" sz="1920" b="0" kern="1200">
                  <a:solidFill>
                    <a:prstClr val="white"/>
                  </a:solidFill>
                  <a:latin typeface="Calibri" panose="020F0502020204030204"/>
                  <a:ea typeface="新細明體" panose="02020500000000000000" pitchFamily="18" charset="-120"/>
                </a:endParaRPr>
              </a:p>
            </p:txBody>
          </p:sp>
        </p:grpSp>
        <p:sp>
          <p:nvSpPr>
            <p:cNvPr id="51" name="矩形 50"/>
            <p:cNvSpPr/>
            <p:nvPr/>
          </p:nvSpPr>
          <p:spPr>
            <a:xfrm>
              <a:off x="5362903" y="3849022"/>
              <a:ext cx="1190530" cy="363561"/>
            </a:xfrm>
            <a:prstGeom prst="rect">
              <a:avLst/>
            </a:prstGeom>
          </p:spPr>
          <p:txBody>
            <a:bodyPr wrap="none">
              <a:spAutoFit/>
            </a:bodyPr>
            <a:lstStyle/>
            <a:p>
              <a:pPr algn="l" defTabSz="975390" hangingPunct="1"/>
              <a:r>
                <a:rPr lang="en-US" altLang="zh-TW" sz="1920" b="0" kern="1200" dirty="0">
                  <a:solidFill>
                    <a:prstClr val="black"/>
                  </a:solidFill>
                  <a:latin typeface="Calibri" panose="020F0502020204030204"/>
                  <a:ea typeface="新細明體" panose="02020500000000000000" pitchFamily="18" charset="-120"/>
                  <a:cs typeface="+mn-cs"/>
                </a:rPr>
                <a:t>Two Thirds</a:t>
              </a:r>
              <a:endParaRPr lang="zh-HK" altLang="en-US" sz="1920" b="0" kern="1200" dirty="0">
                <a:solidFill>
                  <a:prstClr val="black"/>
                </a:solidFill>
                <a:latin typeface="Calibri" panose="020F0502020204030204"/>
                <a:ea typeface="新細明體" panose="02020500000000000000" pitchFamily="18" charset="-120"/>
                <a:cs typeface="+mn-cs"/>
              </a:endParaRPr>
            </a:p>
          </p:txBody>
        </p:sp>
      </p:grpSp>
    </p:spTree>
    <p:extLst>
      <p:ext uri="{BB962C8B-B14F-4D97-AF65-F5344CB8AC3E}">
        <p14:creationId xmlns:p14="http://schemas.microsoft.com/office/powerpoint/2010/main" val="382349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59375E-6 4.73958E-6 L 0.10633 0.14762 " pathEditMode="relative" rAng="0" ptsTypes="AA">
                                      <p:cBhvr>
                                        <p:cTn id="6" dur="1600" fill="hold"/>
                                        <p:tgtEl>
                                          <p:spTgt spid="10"/>
                                        </p:tgtEl>
                                        <p:attrNameLst>
                                          <p:attrName>ppt_x</p:attrName>
                                          <p:attrName>ppt_y</p:attrName>
                                        </p:attrNameLst>
                                      </p:cBhvr>
                                      <p:rCtr x="5310" y="7373"/>
                                    </p:animMotion>
                                  </p:childTnLst>
                                </p:cTn>
                              </p:par>
                              <p:par>
                                <p:cTn id="7" presetID="42" presetClass="path" presetSubtype="0" accel="50000" decel="50000" fill="hold" nodeType="withEffect">
                                  <p:stCondLst>
                                    <p:cond delay="0"/>
                                  </p:stCondLst>
                                  <p:childTnLst>
                                    <p:animMotion origin="layout" path="M -1.79687E-6 -3.38542E-6 L -0.10962 -0.1359 " pathEditMode="relative" rAng="0" ptsTypes="AA">
                                      <p:cBhvr>
                                        <p:cTn id="8" dur="1300" fill="hold"/>
                                        <p:tgtEl>
                                          <p:spTgt spid="12"/>
                                        </p:tgtEl>
                                        <p:attrNameLst>
                                          <p:attrName>ppt_x</p:attrName>
                                          <p:attrName>ppt_y</p:attrName>
                                        </p:attrNameLst>
                                      </p:cBhvr>
                                      <p:rCtr x="-5481" y="-6803"/>
                                    </p:animMotion>
                                  </p:childTnLst>
                                </p:cTn>
                              </p:par>
                              <p:par>
                                <p:cTn id="9" presetID="42" presetClass="path" presetSubtype="0" accel="50000" decel="50000" fill="hold" nodeType="withEffect">
                                  <p:stCondLst>
                                    <p:cond delay="0"/>
                                  </p:stCondLst>
                                  <p:childTnLst>
                                    <p:animMotion origin="layout" path="M 1.17188E-7 -3.54167E-6 L -0.12366 0.14714 " pathEditMode="relative" rAng="0" ptsTypes="AA">
                                      <p:cBhvr>
                                        <p:cTn id="10" dur="1300" fill="hold"/>
                                        <p:tgtEl>
                                          <p:spTgt spid="17"/>
                                        </p:tgtEl>
                                        <p:attrNameLst>
                                          <p:attrName>ppt_x</p:attrName>
                                          <p:attrName>ppt_y</p:attrName>
                                        </p:attrNameLst>
                                      </p:cBhvr>
                                      <p:rCtr x="-6189" y="7357"/>
                                    </p:animMotion>
                                  </p:childTnLst>
                                </p:cTn>
                              </p:par>
                              <p:par>
                                <p:cTn id="11" presetID="42" presetClass="path" presetSubtype="0" accel="50000" decel="50000" fill="hold" nodeType="withEffect">
                                  <p:stCondLst>
                                    <p:cond delay="0"/>
                                  </p:stCondLst>
                                  <p:childTnLst>
                                    <p:animMotion origin="layout" path="M -3.75E-6 3.7037E-6 L -0.12369 0.01365 " pathEditMode="relative" rAng="0" ptsTypes="AA">
                                      <p:cBhvr>
                                        <p:cTn id="12" dur="1100" fill="hold"/>
                                        <p:tgtEl>
                                          <p:spTgt spid="14"/>
                                        </p:tgtEl>
                                        <p:attrNameLst>
                                          <p:attrName>ppt_x</p:attrName>
                                          <p:attrName>ppt_y</p:attrName>
                                        </p:attrNameLst>
                                      </p:cBhvr>
                                      <p:rCtr x="-6185" y="671"/>
                                    </p:animMotion>
                                  </p:childTnLst>
                                </p:cTn>
                              </p:par>
                              <p:par>
                                <p:cTn id="13" presetID="42" presetClass="path" presetSubtype="0" accel="50000" decel="50000" fill="hold" nodeType="withEffect">
                                  <p:stCondLst>
                                    <p:cond delay="0"/>
                                  </p:stCondLst>
                                  <p:childTnLst>
                                    <p:animMotion origin="layout" path="M -5.07812E-7 -7.29167E-7 L 0.10193 -0.14518 " pathEditMode="relative" rAng="0" ptsTypes="AA">
                                      <p:cBhvr>
                                        <p:cTn id="14" dur="1000" fill="hold"/>
                                        <p:tgtEl>
                                          <p:spTgt spid="15"/>
                                        </p:tgtEl>
                                        <p:attrNameLst>
                                          <p:attrName>ppt_x</p:attrName>
                                          <p:attrName>ppt_y</p:attrName>
                                        </p:attrNameLst>
                                      </p:cBhvr>
                                      <p:rCtr x="5090" y="-7259"/>
                                    </p:animMotion>
                                  </p:childTnLst>
                                </p:cTn>
                              </p:par>
                              <p:par>
                                <p:cTn id="15" presetID="42" presetClass="path" presetSubtype="0" accel="50000" decel="50000" fill="hold" nodeType="withEffect">
                                  <p:stCondLst>
                                    <p:cond delay="0"/>
                                  </p:stCondLst>
                                  <p:childTnLst>
                                    <p:animMotion origin="layout" path="M 4.79167E-6 3.7037E-7 L 0.1125 0.01782 " pathEditMode="relative" rAng="0" ptsTypes="AA">
                                      <p:cBhvr>
                                        <p:cTn id="16" dur="700" fill="hold"/>
                                        <p:tgtEl>
                                          <p:spTgt spid="16"/>
                                        </p:tgtEl>
                                        <p:attrNameLst>
                                          <p:attrName>ppt_x</p:attrName>
                                          <p:attrName>ppt_y</p:attrName>
                                        </p:attrNameLst>
                                      </p:cBhvr>
                                      <p:rCtr x="5625" y="880"/>
                                    </p:animMotion>
                                  </p:childTnLst>
                                </p:cTn>
                              </p:par>
                            </p:childTnLst>
                          </p:cTn>
                        </p:par>
                        <p:par>
                          <p:cTn id="17" fill="hold">
                            <p:stCondLst>
                              <p:cond delay="1600"/>
                            </p:stCondLst>
                            <p:childTnLst>
                              <p:par>
                                <p:cTn id="18" presetID="1"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HK" altLang="en-US" dirty="0"/>
          </a:p>
        </p:txBody>
      </p:sp>
      <p:pic>
        <p:nvPicPr>
          <p:cNvPr id="9" name="圖片 8"/>
          <p:cNvPicPr>
            <a:picLocks noChangeAspect="1"/>
          </p:cNvPicPr>
          <p:nvPr/>
        </p:nvPicPr>
        <p:blipFill rotWithShape="1">
          <a:blip r:embed="rId3"/>
          <a:srcRect l="40252" t="25745" r="34685" b="45323"/>
          <a:stretch/>
        </p:blipFill>
        <p:spPr>
          <a:xfrm>
            <a:off x="1261857" y="4176813"/>
            <a:ext cx="2715341" cy="1763151"/>
          </a:xfrm>
          <a:prstGeom prst="rect">
            <a:avLst/>
          </a:prstGeom>
        </p:spPr>
      </p:pic>
      <p:sp>
        <p:nvSpPr>
          <p:cNvPr id="18" name="向右箭號 17"/>
          <p:cNvSpPr/>
          <p:nvPr/>
        </p:nvSpPr>
        <p:spPr>
          <a:xfrm>
            <a:off x="4575379" y="4835658"/>
            <a:ext cx="3755049" cy="678803"/>
          </a:xfrm>
          <a:prstGeom prst="rightArrow">
            <a:avLst/>
          </a:prstGeom>
          <a:solidFill>
            <a:srgbClr val="54B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lang="zh-HK" altLang="en-US" sz="1920" b="0" kern="1200">
              <a:solidFill>
                <a:prstClr val="white"/>
              </a:solidFill>
              <a:latin typeface="Calibri" panose="020F0502020204030204"/>
              <a:ea typeface="新細明體" panose="02020500000000000000" pitchFamily="18" charset="-120"/>
            </a:endParaRPr>
          </a:p>
        </p:txBody>
      </p:sp>
      <p:grpSp>
        <p:nvGrpSpPr>
          <p:cNvPr id="23" name="群組 22"/>
          <p:cNvGrpSpPr/>
          <p:nvPr/>
        </p:nvGrpSpPr>
        <p:grpSpPr>
          <a:xfrm>
            <a:off x="4575379" y="5311794"/>
            <a:ext cx="3089178" cy="1593076"/>
            <a:chOff x="6031523" y="3341077"/>
            <a:chExt cx="1961462" cy="846727"/>
          </a:xfrm>
          <a:solidFill>
            <a:srgbClr val="54BAD3"/>
          </a:solidFill>
        </p:grpSpPr>
        <p:sp>
          <p:nvSpPr>
            <p:cNvPr id="20" name="矩形 19"/>
            <p:cNvSpPr/>
            <p:nvPr/>
          </p:nvSpPr>
          <p:spPr>
            <a:xfrm>
              <a:off x="6031523" y="3341077"/>
              <a:ext cx="1644162" cy="3395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lang="zh-HK" altLang="en-US" sz="1920" b="0" kern="1200">
                <a:solidFill>
                  <a:prstClr val="white"/>
                </a:solidFill>
                <a:latin typeface="Calibri" panose="020F0502020204030204"/>
                <a:ea typeface="新細明體" panose="02020500000000000000" pitchFamily="18" charset="-120"/>
              </a:endParaRPr>
            </a:p>
          </p:txBody>
        </p:sp>
        <p:sp>
          <p:nvSpPr>
            <p:cNvPr id="21" name="向下箭號 20"/>
            <p:cNvSpPr/>
            <p:nvPr/>
          </p:nvSpPr>
          <p:spPr>
            <a:xfrm>
              <a:off x="7393559" y="3494222"/>
              <a:ext cx="599426" cy="693582"/>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lang="zh-HK" altLang="en-US" sz="1920" b="0" kern="1200">
                <a:solidFill>
                  <a:prstClr val="white"/>
                </a:solidFill>
                <a:latin typeface="Calibri" panose="020F0502020204030204"/>
                <a:ea typeface="新細明體" panose="02020500000000000000" pitchFamily="18" charset="-120"/>
              </a:endParaRPr>
            </a:p>
          </p:txBody>
        </p:sp>
        <p:sp>
          <p:nvSpPr>
            <p:cNvPr id="22" name="橢圓 21"/>
            <p:cNvSpPr/>
            <p:nvPr/>
          </p:nvSpPr>
          <p:spPr>
            <a:xfrm>
              <a:off x="7472349" y="3341077"/>
              <a:ext cx="379182" cy="3791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hangingPunct="1"/>
              <a:endParaRPr lang="zh-HK" altLang="en-US" sz="1920" b="0" kern="1200">
                <a:solidFill>
                  <a:prstClr val="white"/>
                </a:solidFill>
                <a:latin typeface="Calibri" panose="020F0502020204030204"/>
                <a:ea typeface="新細明體" panose="02020500000000000000" pitchFamily="18" charset="-120"/>
              </a:endParaRPr>
            </a:p>
          </p:txBody>
        </p:sp>
      </p:grpSp>
      <p:sp>
        <p:nvSpPr>
          <p:cNvPr id="26" name="文字方塊 25"/>
          <p:cNvSpPr txBox="1"/>
          <p:nvPr/>
        </p:nvSpPr>
        <p:spPr>
          <a:xfrm>
            <a:off x="4936673" y="5287511"/>
            <a:ext cx="2145792" cy="387798"/>
          </a:xfrm>
          <a:prstGeom prst="rect">
            <a:avLst/>
          </a:prstGeom>
          <a:noFill/>
        </p:spPr>
        <p:txBody>
          <a:bodyPr wrap="square" rtlCol="0">
            <a:spAutoFit/>
          </a:bodyPr>
          <a:lstStyle/>
          <a:p>
            <a:pPr algn="l" defTabSz="975390" hangingPunct="1"/>
            <a:r>
              <a:rPr lang="en-US" altLang="zh-TW" sz="1920" b="0" kern="1200" dirty="0">
                <a:solidFill>
                  <a:prstClr val="black"/>
                </a:solidFill>
                <a:latin typeface="Calibri" panose="020F0502020204030204"/>
                <a:ea typeface="新細明體" panose="02020500000000000000" pitchFamily="18" charset="-120"/>
                <a:cs typeface="+mn-cs"/>
              </a:rPr>
              <a:t>ONE THIRD IS LOST</a:t>
            </a:r>
            <a:endParaRPr lang="zh-HK" altLang="en-US" sz="1920" b="0" kern="1200" dirty="0">
              <a:solidFill>
                <a:prstClr val="black"/>
              </a:solidFill>
              <a:latin typeface="Calibri" panose="020F0502020204030204"/>
              <a:ea typeface="新細明體" panose="02020500000000000000" pitchFamily="18" charset="-120"/>
              <a:cs typeface="+mn-cs"/>
            </a:endParaRPr>
          </a:p>
        </p:txBody>
      </p:sp>
      <p:sp>
        <p:nvSpPr>
          <p:cNvPr id="3" name="矩形 2"/>
          <p:cNvSpPr/>
          <p:nvPr/>
        </p:nvSpPr>
        <p:spPr>
          <a:xfrm>
            <a:off x="8922430" y="4978082"/>
            <a:ext cx="2605457" cy="387798"/>
          </a:xfrm>
          <a:prstGeom prst="rect">
            <a:avLst/>
          </a:prstGeom>
        </p:spPr>
        <p:txBody>
          <a:bodyPr wrap="none">
            <a:spAutoFit/>
          </a:bodyPr>
          <a:lstStyle/>
          <a:p>
            <a:pPr algn="l" defTabSz="975390" hangingPunct="1"/>
            <a:r>
              <a:rPr lang="en-US" altLang="zh-HK" sz="1920" b="0" kern="1200" dirty="0">
                <a:solidFill>
                  <a:prstClr val="black"/>
                </a:solidFill>
                <a:latin typeface="Calibri" panose="020F0502020204030204"/>
                <a:ea typeface="新細明體" panose="02020500000000000000" pitchFamily="18" charset="-120"/>
                <a:cs typeface="+mn-cs"/>
              </a:rPr>
              <a:t>P</a:t>
            </a:r>
            <a:r>
              <a:rPr lang="zh-HK" altLang="en-US" sz="1920" b="0" kern="1200" dirty="0">
                <a:solidFill>
                  <a:prstClr val="black"/>
                </a:solidFill>
                <a:latin typeface="Calibri" panose="020F0502020204030204"/>
                <a:ea typeface="新細明體" panose="02020500000000000000" pitchFamily="18" charset="-120"/>
                <a:cs typeface="+mn-cs"/>
              </a:rPr>
              <a:t>rimary </a:t>
            </a:r>
            <a:r>
              <a:rPr lang="en-US" altLang="zh-HK" sz="1920" b="0" kern="1200" dirty="0">
                <a:solidFill>
                  <a:prstClr val="black"/>
                </a:solidFill>
                <a:latin typeface="Calibri" panose="020F0502020204030204"/>
                <a:ea typeface="新細明體" panose="02020500000000000000" pitchFamily="18" charset="-120"/>
                <a:cs typeface="+mn-cs"/>
              </a:rPr>
              <a:t>Energy Product </a:t>
            </a:r>
            <a:endParaRPr lang="zh-HK" altLang="en-US" sz="1920" b="0" kern="1200" dirty="0">
              <a:solidFill>
                <a:prstClr val="black"/>
              </a:solidFill>
              <a:latin typeface="Calibri" panose="020F0502020204030204"/>
              <a:ea typeface="新細明體" panose="02020500000000000000" pitchFamily="18" charset="-120"/>
              <a:cs typeface="+mn-cs"/>
            </a:endParaRPr>
          </a:p>
        </p:txBody>
      </p:sp>
      <p:sp>
        <p:nvSpPr>
          <p:cNvPr id="19" name="矩形 18"/>
          <p:cNvSpPr/>
          <p:nvPr/>
        </p:nvSpPr>
        <p:spPr>
          <a:xfrm>
            <a:off x="5870105" y="7284995"/>
            <a:ext cx="2866297" cy="387798"/>
          </a:xfrm>
          <a:prstGeom prst="rect">
            <a:avLst/>
          </a:prstGeom>
        </p:spPr>
        <p:txBody>
          <a:bodyPr wrap="none">
            <a:spAutoFit/>
          </a:bodyPr>
          <a:lstStyle/>
          <a:p>
            <a:pPr algn="l" defTabSz="975390" hangingPunct="1"/>
            <a:r>
              <a:rPr lang="en-US" altLang="zh-HK" sz="1920" b="0" kern="1200" dirty="0">
                <a:solidFill>
                  <a:prstClr val="black"/>
                </a:solidFill>
                <a:latin typeface="Calibri" panose="020F0502020204030204"/>
                <a:ea typeface="新細明體" panose="02020500000000000000" pitchFamily="18" charset="-120"/>
                <a:cs typeface="+mn-cs"/>
              </a:rPr>
              <a:t>Secondary Energy Product </a:t>
            </a:r>
            <a:endParaRPr lang="zh-HK" altLang="en-US" sz="1920" b="0" kern="1200" dirty="0">
              <a:solidFill>
                <a:prstClr val="black"/>
              </a:solidFill>
              <a:latin typeface="Calibri" panose="020F0502020204030204"/>
              <a:ea typeface="新細明體" panose="02020500000000000000" pitchFamily="18" charset="-120"/>
              <a:cs typeface="+mn-cs"/>
            </a:endParaRPr>
          </a:p>
        </p:txBody>
      </p:sp>
      <p:sp>
        <p:nvSpPr>
          <p:cNvPr id="6" name="矩形 5"/>
          <p:cNvSpPr/>
          <p:nvPr/>
        </p:nvSpPr>
        <p:spPr>
          <a:xfrm>
            <a:off x="8746858" y="5919329"/>
            <a:ext cx="3418490" cy="1142749"/>
          </a:xfrm>
          <a:prstGeom prst="rect">
            <a:avLst/>
          </a:prstGeom>
        </p:spPr>
        <p:txBody>
          <a:bodyPr wrap="square">
            <a:spAutoFit/>
          </a:bodyPr>
          <a:lstStyle/>
          <a:p>
            <a:pPr algn="l" defTabSz="975390" hangingPunct="1"/>
            <a:r>
              <a:rPr lang="en-US" altLang="zh-HK" sz="3413" i="1" kern="1200" dirty="0">
                <a:solidFill>
                  <a:prstClr val="black"/>
                </a:solidFill>
                <a:latin typeface="微軟正黑體 Light" panose="020B0304030504040204" pitchFamily="34" charset="-120"/>
                <a:ea typeface="微軟正黑體 Light" panose="020B0304030504040204" pitchFamily="34" charset="-120"/>
                <a:cs typeface="+mn-cs"/>
              </a:rPr>
              <a:t>What is different between them?</a:t>
            </a:r>
            <a:endParaRPr lang="zh-HK" altLang="en-US" sz="3413" i="1" kern="1200" dirty="0">
              <a:solidFill>
                <a:prstClr val="black"/>
              </a:solidFill>
              <a:latin typeface="微軟正黑體 Light" panose="020B0304030504040204" pitchFamily="34" charset="-120"/>
              <a:ea typeface="微軟正黑體 Light" panose="020B0304030504040204" pitchFamily="34" charset="-120"/>
              <a:cs typeface="+mn-cs"/>
            </a:endParaRPr>
          </a:p>
        </p:txBody>
      </p:sp>
      <p:pic>
        <p:nvPicPr>
          <p:cNvPr id="24" name="圖片 23"/>
          <p:cNvPicPr>
            <a:picLocks noChangeAspect="1"/>
          </p:cNvPicPr>
          <p:nvPr/>
        </p:nvPicPr>
        <p:blipFill rotWithShape="1">
          <a:blip r:embed="rId4"/>
          <a:srcRect l="21125" t="36507" r="36337" b="17478"/>
          <a:stretch/>
        </p:blipFill>
        <p:spPr>
          <a:xfrm>
            <a:off x="3977199" y="3182698"/>
            <a:ext cx="8212997" cy="4997535"/>
          </a:xfrm>
          <a:prstGeom prst="rect">
            <a:avLst/>
          </a:prstGeom>
        </p:spPr>
      </p:pic>
    </p:spTree>
    <p:extLst>
      <p:ext uri="{BB962C8B-B14F-4D97-AF65-F5344CB8AC3E}">
        <p14:creationId xmlns:p14="http://schemas.microsoft.com/office/powerpoint/2010/main" val="161321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2475" y="900098"/>
            <a:ext cx="11216640" cy="1413934"/>
          </a:xfrm>
        </p:spPr>
        <p:txBody>
          <a:bodyPr/>
          <a:lstStyle/>
          <a:p>
            <a:r>
              <a:rPr lang="en-US" altLang="zh-HK" dirty="0" smtClean="0"/>
              <a:t>Petroleum products are the most consumed</a:t>
            </a:r>
            <a:endParaRPr lang="zh-HK" altLang="en-US" dirty="0"/>
          </a:p>
        </p:txBody>
      </p:sp>
      <p:sp>
        <p:nvSpPr>
          <p:cNvPr id="6" name="矩形 5"/>
          <p:cNvSpPr/>
          <p:nvPr/>
        </p:nvSpPr>
        <p:spPr>
          <a:xfrm>
            <a:off x="3217842" y="7515084"/>
            <a:ext cx="6502400" cy="781561"/>
          </a:xfrm>
          <a:prstGeom prst="rect">
            <a:avLst/>
          </a:prstGeom>
        </p:spPr>
        <p:txBody>
          <a:bodyPr>
            <a:spAutoFit/>
          </a:bodyPr>
          <a:lstStyle/>
          <a:p>
            <a:pPr algn="l" defTabSz="975390" hangingPunct="1"/>
            <a:r>
              <a:rPr lang="zh-HK" altLang="en-US" sz="1493" i="1" u="sng" kern="1200" dirty="0">
                <a:solidFill>
                  <a:prstClr val="black"/>
                </a:solidFill>
                <a:latin typeface="Calibri" panose="020F0502020204030204"/>
                <a:ea typeface="新細明體" panose="02020500000000000000" pitchFamily="18" charset="-120"/>
                <a:cs typeface="+mn-cs"/>
              </a:rPr>
              <a:t>The real consumption of renewable energy is higher than 8 %, because other renewable sources are included in electricity (e.g. hydropower, wind power or solar photovoltaic).</a:t>
            </a:r>
            <a:endParaRPr lang="zh-HK" altLang="en-US" sz="1493" i="1" u="sng" kern="1200" dirty="0">
              <a:solidFill>
                <a:prstClr val="black"/>
              </a:solidFill>
              <a:latin typeface="Calibri" panose="020F0502020204030204"/>
              <a:ea typeface="新細明體" panose="02020500000000000000" pitchFamily="18" charset="-120"/>
              <a:cs typeface="+mn-cs"/>
            </a:endParaRPr>
          </a:p>
        </p:txBody>
      </p:sp>
      <p:graphicFrame>
        <p:nvGraphicFramePr>
          <p:cNvPr id="7" name="圖表 6"/>
          <p:cNvGraphicFramePr>
            <a:graphicFrameLocks/>
          </p:cNvGraphicFramePr>
          <p:nvPr>
            <p:extLst>
              <p:ext uri="{D42A27DB-BD31-4B8C-83A1-F6EECF244321}">
                <p14:modId xmlns:p14="http://schemas.microsoft.com/office/powerpoint/2010/main" val="805479254"/>
              </p:ext>
            </p:extLst>
          </p:nvPr>
        </p:nvGraphicFramePr>
        <p:xfrm>
          <a:off x="2005340" y="2353158"/>
          <a:ext cx="8870911" cy="5320513"/>
        </p:xfrm>
        <a:graphic>
          <a:graphicData uri="http://schemas.openxmlformats.org/drawingml/2006/chart">
            <c:chart xmlns:c="http://schemas.openxmlformats.org/drawingml/2006/chart" xmlns:r="http://schemas.openxmlformats.org/officeDocument/2006/relationships" r:id="rId3"/>
          </a:graphicData>
        </a:graphic>
      </p:graphicFrame>
      <p:sp>
        <p:nvSpPr>
          <p:cNvPr id="9" name="矩形 8"/>
          <p:cNvSpPr/>
          <p:nvPr/>
        </p:nvSpPr>
        <p:spPr>
          <a:xfrm>
            <a:off x="8785665" y="3558105"/>
            <a:ext cx="3073790" cy="683264"/>
          </a:xfrm>
          <a:prstGeom prst="rect">
            <a:avLst/>
          </a:prstGeom>
        </p:spPr>
        <p:txBody>
          <a:bodyPr wrap="none">
            <a:spAutoFit/>
          </a:bodyPr>
          <a:lstStyle/>
          <a:p>
            <a:pPr defTabSz="975390" hangingPunct="1"/>
            <a:r>
              <a:rPr lang="en-US" altLang="zh-TW" sz="1920" b="0" kern="1200" dirty="0">
                <a:solidFill>
                  <a:prstClr val="black"/>
                </a:solidFill>
                <a:latin typeface="Calibri" panose="020F0502020204030204"/>
                <a:ea typeface="新細明體" panose="02020500000000000000" pitchFamily="18" charset="-120"/>
                <a:cs typeface="+mn-cs"/>
              </a:rPr>
              <a:t>Petroleum Products</a:t>
            </a:r>
            <a:r>
              <a:rPr lang="en-US" altLang="zh-HK" sz="1920" b="0" kern="1200" dirty="0">
                <a:solidFill>
                  <a:prstClr val="black"/>
                </a:solidFill>
                <a:latin typeface="Calibri" panose="020F0502020204030204"/>
                <a:ea typeface="新細明體" panose="02020500000000000000" pitchFamily="18" charset="-120"/>
                <a:cs typeface="+mn-cs"/>
              </a:rPr>
              <a:t/>
            </a:r>
            <a:br>
              <a:rPr lang="en-US" altLang="zh-HK" sz="1920" b="0" kern="1200" dirty="0">
                <a:solidFill>
                  <a:prstClr val="black"/>
                </a:solidFill>
                <a:latin typeface="Calibri" panose="020F0502020204030204"/>
                <a:ea typeface="新細明體" panose="02020500000000000000" pitchFamily="18" charset="-120"/>
                <a:cs typeface="+mn-cs"/>
              </a:rPr>
            </a:br>
            <a:r>
              <a:rPr lang="zh-HK" altLang="en-US" sz="1920" b="0" kern="1200" dirty="0">
                <a:solidFill>
                  <a:prstClr val="black"/>
                </a:solidFill>
                <a:latin typeface="Calibri" panose="020F0502020204030204"/>
                <a:ea typeface="新細明體" panose="02020500000000000000" pitchFamily="18" charset="-120"/>
                <a:cs typeface="+mn-cs"/>
              </a:rPr>
              <a:t>s</a:t>
            </a:r>
            <a:r>
              <a:rPr lang="zh-HK" altLang="en-US" sz="1493" b="0" kern="1200" dirty="0">
                <a:solidFill>
                  <a:prstClr val="black"/>
                </a:solidFill>
                <a:latin typeface="Calibri" panose="020F0502020204030204"/>
                <a:ea typeface="新細明體" panose="02020500000000000000" pitchFamily="18" charset="-120"/>
                <a:cs typeface="+mn-cs"/>
              </a:rPr>
              <a:t>uch as heating oil, petrol, diesel fuel</a:t>
            </a:r>
            <a:endParaRPr lang="zh-HK" altLang="en-US" sz="1493" b="0" kern="1200" dirty="0">
              <a:solidFill>
                <a:prstClr val="black"/>
              </a:solidFill>
              <a:latin typeface="Calibri" panose="020F0502020204030204"/>
              <a:ea typeface="新細明體" panose="02020500000000000000" pitchFamily="18" charset="-120"/>
              <a:cs typeface="+mn-cs"/>
            </a:endParaRPr>
          </a:p>
        </p:txBody>
      </p:sp>
      <p:cxnSp>
        <p:nvCxnSpPr>
          <p:cNvPr id="11" name="直線單箭頭接點 10"/>
          <p:cNvCxnSpPr/>
          <p:nvPr/>
        </p:nvCxnSpPr>
        <p:spPr>
          <a:xfrm flipH="1">
            <a:off x="7582318" y="3780036"/>
            <a:ext cx="1282621" cy="4674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a:off x="6675797" y="5866982"/>
            <a:ext cx="1885696" cy="1010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8343456" y="5541274"/>
            <a:ext cx="2753573" cy="847283"/>
          </a:xfrm>
          <a:prstGeom prst="rect">
            <a:avLst/>
          </a:prstGeom>
        </p:spPr>
        <p:txBody>
          <a:bodyPr wrap="square">
            <a:spAutoFit/>
          </a:bodyPr>
          <a:lstStyle/>
          <a:p>
            <a:pPr defTabSz="975390" hangingPunct="1"/>
            <a:r>
              <a:rPr lang="en-US" altLang="zh-TW" sz="1920" b="0" kern="1200" dirty="0">
                <a:solidFill>
                  <a:prstClr val="black"/>
                </a:solidFill>
                <a:latin typeface="Calibri" panose="020F0502020204030204"/>
                <a:ea typeface="新細明體" panose="02020500000000000000" pitchFamily="18" charset="-120"/>
                <a:cs typeface="+mn-cs"/>
              </a:rPr>
              <a:t>Electricity</a:t>
            </a:r>
            <a:r>
              <a:rPr lang="en-US" altLang="zh-HK" sz="1920" b="0" kern="1200" dirty="0">
                <a:solidFill>
                  <a:prstClr val="black"/>
                </a:solidFill>
                <a:latin typeface="Calibri" panose="020F0502020204030204"/>
                <a:ea typeface="新細明體" panose="02020500000000000000" pitchFamily="18" charset="-120"/>
                <a:cs typeface="+mn-cs"/>
              </a:rPr>
              <a:t/>
            </a:r>
            <a:br>
              <a:rPr lang="en-US" altLang="zh-HK" sz="1920" b="0" kern="1200" dirty="0">
                <a:solidFill>
                  <a:prstClr val="black"/>
                </a:solidFill>
                <a:latin typeface="Calibri" panose="020F0502020204030204"/>
                <a:ea typeface="新細明體" panose="02020500000000000000" pitchFamily="18" charset="-120"/>
                <a:cs typeface="+mn-cs"/>
              </a:rPr>
            </a:br>
            <a:r>
              <a:rPr lang="en-US" altLang="zh-TW" sz="1493" b="0" kern="1200" dirty="0">
                <a:solidFill>
                  <a:prstClr val="black"/>
                </a:solidFill>
                <a:latin typeface="Calibri" panose="020F0502020204030204"/>
                <a:ea typeface="新細明體" panose="02020500000000000000" pitchFamily="18" charset="-120"/>
                <a:cs typeface="+mn-cs"/>
              </a:rPr>
              <a:t>Including transform from renewables energy</a:t>
            </a:r>
            <a:endParaRPr lang="zh-HK" altLang="en-US" sz="1493" b="0" kern="1200" dirty="0">
              <a:solidFill>
                <a:prstClr val="black"/>
              </a:solidFill>
              <a:latin typeface="Calibri" panose="020F0502020204030204"/>
              <a:ea typeface="新細明體" panose="02020500000000000000" pitchFamily="18" charset="-120"/>
              <a:cs typeface="+mn-cs"/>
            </a:endParaRPr>
          </a:p>
        </p:txBody>
      </p:sp>
      <p:cxnSp>
        <p:nvCxnSpPr>
          <p:cNvPr id="21" name="直線單箭頭接點 20"/>
          <p:cNvCxnSpPr/>
          <p:nvPr/>
        </p:nvCxnSpPr>
        <p:spPr>
          <a:xfrm>
            <a:off x="4105086" y="5237829"/>
            <a:ext cx="847575" cy="2023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784561" y="5013415"/>
            <a:ext cx="2753573" cy="617541"/>
          </a:xfrm>
          <a:prstGeom prst="rect">
            <a:avLst/>
          </a:prstGeom>
        </p:spPr>
        <p:txBody>
          <a:bodyPr wrap="square">
            <a:spAutoFit/>
          </a:bodyPr>
          <a:lstStyle/>
          <a:p>
            <a:pPr defTabSz="975390" hangingPunct="1"/>
            <a:r>
              <a:rPr lang="en-US" altLang="zh-TW" sz="1920" b="0" kern="1200" dirty="0">
                <a:solidFill>
                  <a:prstClr val="black"/>
                </a:solidFill>
                <a:latin typeface="Calibri" panose="020F0502020204030204"/>
                <a:ea typeface="新細明體" panose="02020500000000000000" pitchFamily="18" charset="-120"/>
                <a:cs typeface="+mn-cs"/>
              </a:rPr>
              <a:t>Natural Gas</a:t>
            </a:r>
            <a:r>
              <a:rPr lang="en-US" altLang="zh-HK" sz="1920" b="0" kern="1200" dirty="0">
                <a:solidFill>
                  <a:prstClr val="black"/>
                </a:solidFill>
                <a:latin typeface="Calibri" panose="020F0502020204030204"/>
                <a:ea typeface="新細明體" panose="02020500000000000000" pitchFamily="18" charset="-120"/>
                <a:cs typeface="+mn-cs"/>
              </a:rPr>
              <a:t/>
            </a:r>
            <a:br>
              <a:rPr lang="en-US" altLang="zh-HK" sz="1920" b="0" kern="1200" dirty="0">
                <a:solidFill>
                  <a:prstClr val="black"/>
                </a:solidFill>
                <a:latin typeface="Calibri" panose="020F0502020204030204"/>
                <a:ea typeface="新細明體" panose="02020500000000000000" pitchFamily="18" charset="-120"/>
                <a:cs typeface="+mn-cs"/>
              </a:rPr>
            </a:br>
            <a:endParaRPr lang="zh-HK" altLang="en-US" sz="1493" b="0" kern="1200" dirty="0">
              <a:solidFill>
                <a:prstClr val="black"/>
              </a:solidFill>
              <a:latin typeface="Calibri" panose="020F0502020204030204"/>
              <a:ea typeface="新細明體" panose="02020500000000000000" pitchFamily="18" charset="-120"/>
              <a:cs typeface="+mn-cs"/>
            </a:endParaRPr>
          </a:p>
        </p:txBody>
      </p:sp>
      <p:sp>
        <p:nvSpPr>
          <p:cNvPr id="26" name="矩形 25"/>
          <p:cNvSpPr/>
          <p:nvPr/>
        </p:nvSpPr>
        <p:spPr>
          <a:xfrm>
            <a:off x="1586157" y="3426995"/>
            <a:ext cx="2787558" cy="617541"/>
          </a:xfrm>
          <a:prstGeom prst="rect">
            <a:avLst/>
          </a:prstGeom>
        </p:spPr>
        <p:txBody>
          <a:bodyPr wrap="none">
            <a:spAutoFit/>
          </a:bodyPr>
          <a:lstStyle/>
          <a:p>
            <a:pPr defTabSz="975390" hangingPunct="1"/>
            <a:r>
              <a:rPr lang="en-US" altLang="zh-TW" sz="1920" b="0" kern="1200" dirty="0">
                <a:solidFill>
                  <a:prstClr val="black"/>
                </a:solidFill>
                <a:latin typeface="Calibri" panose="020F0502020204030204"/>
                <a:ea typeface="新細明體" panose="02020500000000000000" pitchFamily="18" charset="-120"/>
                <a:cs typeface="+mn-cs"/>
              </a:rPr>
              <a:t>Direct Use of Renewables </a:t>
            </a:r>
            <a:r>
              <a:rPr lang="en-US" altLang="zh-HK" sz="1920" b="0" kern="1200" dirty="0">
                <a:solidFill>
                  <a:prstClr val="black"/>
                </a:solidFill>
                <a:latin typeface="Calibri" panose="020F0502020204030204"/>
                <a:ea typeface="新細明體" panose="02020500000000000000" pitchFamily="18" charset="-120"/>
                <a:cs typeface="+mn-cs"/>
              </a:rPr>
              <a:t/>
            </a:r>
            <a:br>
              <a:rPr lang="en-US" altLang="zh-HK" sz="1920" b="0" kern="1200" dirty="0">
                <a:solidFill>
                  <a:prstClr val="black"/>
                </a:solidFill>
                <a:latin typeface="Calibri" panose="020F0502020204030204"/>
                <a:ea typeface="新細明體" panose="02020500000000000000" pitchFamily="18" charset="-120"/>
                <a:cs typeface="+mn-cs"/>
              </a:rPr>
            </a:br>
            <a:r>
              <a:rPr lang="en-US" altLang="zh-HK" sz="1493" b="0" kern="1200" dirty="0">
                <a:solidFill>
                  <a:prstClr val="black"/>
                </a:solidFill>
                <a:latin typeface="Calibri" panose="020F0502020204030204"/>
                <a:ea typeface="新細明體" panose="02020500000000000000" pitchFamily="18" charset="-120"/>
                <a:cs typeface="+mn-cs"/>
              </a:rPr>
              <a:t>Not transform to electricity</a:t>
            </a:r>
            <a:endParaRPr lang="zh-HK" altLang="en-US" sz="1493" b="0" kern="1200" dirty="0">
              <a:solidFill>
                <a:prstClr val="black"/>
              </a:solidFill>
              <a:latin typeface="Calibri" panose="020F0502020204030204"/>
              <a:ea typeface="新細明體" panose="02020500000000000000" pitchFamily="18" charset="-120"/>
              <a:cs typeface="+mn-cs"/>
            </a:endParaRPr>
          </a:p>
        </p:txBody>
      </p:sp>
      <p:cxnSp>
        <p:nvCxnSpPr>
          <p:cNvPr id="27" name="直線單箭頭接點 26"/>
          <p:cNvCxnSpPr/>
          <p:nvPr/>
        </p:nvCxnSpPr>
        <p:spPr>
          <a:xfrm>
            <a:off x="4324096" y="3814020"/>
            <a:ext cx="872858" cy="197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774868" y="3145958"/>
            <a:ext cx="2805007" cy="617541"/>
          </a:xfrm>
          <a:prstGeom prst="rect">
            <a:avLst/>
          </a:prstGeom>
        </p:spPr>
        <p:txBody>
          <a:bodyPr wrap="square">
            <a:spAutoFit/>
          </a:bodyPr>
          <a:lstStyle/>
          <a:p>
            <a:pPr defTabSz="975390" hangingPunct="1"/>
            <a:r>
              <a:rPr lang="en-US" altLang="zh-TW" sz="1920" b="0" kern="1200" dirty="0">
                <a:solidFill>
                  <a:prstClr val="black"/>
                </a:solidFill>
                <a:latin typeface="Calibri" panose="020F0502020204030204"/>
                <a:ea typeface="新細明體" panose="02020500000000000000" pitchFamily="18" charset="-120"/>
                <a:cs typeface="+mn-cs"/>
              </a:rPr>
              <a:t>Solid Fossil Fuels </a:t>
            </a:r>
            <a:r>
              <a:rPr lang="en-US" altLang="zh-HK" sz="1920" b="0" kern="1200" dirty="0">
                <a:solidFill>
                  <a:prstClr val="black"/>
                </a:solidFill>
                <a:latin typeface="Calibri" panose="020F0502020204030204"/>
                <a:ea typeface="新細明體" panose="02020500000000000000" pitchFamily="18" charset="-120"/>
                <a:cs typeface="+mn-cs"/>
              </a:rPr>
              <a:t/>
            </a:r>
            <a:br>
              <a:rPr lang="en-US" altLang="zh-HK" sz="1920" b="0" kern="1200" dirty="0">
                <a:solidFill>
                  <a:prstClr val="black"/>
                </a:solidFill>
                <a:latin typeface="Calibri" panose="020F0502020204030204"/>
                <a:ea typeface="新細明體" panose="02020500000000000000" pitchFamily="18" charset="-120"/>
                <a:cs typeface="+mn-cs"/>
              </a:rPr>
            </a:br>
            <a:r>
              <a:rPr lang="en-US" altLang="zh-HK" sz="1493" b="0" kern="1200" dirty="0">
                <a:solidFill>
                  <a:prstClr val="black"/>
                </a:solidFill>
                <a:latin typeface="Calibri" panose="020F0502020204030204"/>
                <a:ea typeface="新細明體" panose="02020500000000000000" pitchFamily="18" charset="-120"/>
                <a:cs typeface="+mn-cs"/>
              </a:rPr>
              <a:t>Mostly coal</a:t>
            </a:r>
            <a:endParaRPr lang="zh-HK" altLang="en-US" sz="1493" b="0" kern="1200" dirty="0">
              <a:solidFill>
                <a:prstClr val="black"/>
              </a:solidFill>
              <a:latin typeface="Calibri" panose="020F0502020204030204"/>
              <a:ea typeface="新細明體" panose="02020500000000000000" pitchFamily="18" charset="-120"/>
              <a:cs typeface="+mn-cs"/>
            </a:endParaRPr>
          </a:p>
        </p:txBody>
      </p:sp>
      <p:cxnSp>
        <p:nvCxnSpPr>
          <p:cNvPr id="33" name="直線單箭頭接點 32"/>
          <p:cNvCxnSpPr/>
          <p:nvPr/>
        </p:nvCxnSpPr>
        <p:spPr>
          <a:xfrm>
            <a:off x="4521532" y="3532983"/>
            <a:ext cx="1367297" cy="3698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744021" y="3016227"/>
            <a:ext cx="2805007" cy="617541"/>
          </a:xfrm>
          <a:prstGeom prst="rect">
            <a:avLst/>
          </a:prstGeom>
        </p:spPr>
        <p:txBody>
          <a:bodyPr wrap="square">
            <a:spAutoFit/>
          </a:bodyPr>
          <a:lstStyle/>
          <a:p>
            <a:pPr defTabSz="975390" hangingPunct="1"/>
            <a:r>
              <a:rPr lang="en-US" altLang="zh-TW" sz="1920" b="0" kern="1200" dirty="0">
                <a:solidFill>
                  <a:prstClr val="black"/>
                </a:solidFill>
                <a:latin typeface="Calibri" panose="020F0502020204030204"/>
                <a:ea typeface="新細明體" panose="02020500000000000000" pitchFamily="18" charset="-120"/>
                <a:cs typeface="+mn-cs"/>
              </a:rPr>
              <a:t>Derived Heat</a:t>
            </a:r>
            <a:r>
              <a:rPr lang="en-US" altLang="zh-HK" sz="1920" b="0" kern="1200" dirty="0">
                <a:solidFill>
                  <a:prstClr val="black"/>
                </a:solidFill>
                <a:latin typeface="Calibri" panose="020F0502020204030204"/>
                <a:ea typeface="新細明體" panose="02020500000000000000" pitchFamily="18" charset="-120"/>
                <a:cs typeface="+mn-cs"/>
              </a:rPr>
              <a:t/>
            </a:r>
            <a:br>
              <a:rPr lang="en-US" altLang="zh-HK" sz="1920" b="0" kern="1200" dirty="0">
                <a:solidFill>
                  <a:prstClr val="black"/>
                </a:solidFill>
                <a:latin typeface="Calibri" panose="020F0502020204030204"/>
                <a:ea typeface="新細明體" panose="02020500000000000000" pitchFamily="18" charset="-120"/>
                <a:cs typeface="+mn-cs"/>
              </a:rPr>
            </a:br>
            <a:r>
              <a:rPr lang="en-US" altLang="zh-HK" sz="1493" b="0" kern="1200" dirty="0">
                <a:solidFill>
                  <a:prstClr val="black"/>
                </a:solidFill>
                <a:latin typeface="Calibri" panose="020F0502020204030204"/>
                <a:ea typeface="新細明體" panose="02020500000000000000" pitchFamily="18" charset="-120"/>
                <a:cs typeface="+mn-cs"/>
              </a:rPr>
              <a:t>such as district heating</a:t>
            </a:r>
            <a:endParaRPr lang="zh-HK" altLang="en-US" sz="1493" b="0" kern="1200" dirty="0">
              <a:solidFill>
                <a:prstClr val="black"/>
              </a:solidFill>
              <a:latin typeface="Calibri" panose="020F0502020204030204"/>
              <a:ea typeface="新細明體" panose="02020500000000000000" pitchFamily="18" charset="-120"/>
              <a:cs typeface="+mn-cs"/>
            </a:endParaRPr>
          </a:p>
        </p:txBody>
      </p:sp>
      <p:cxnSp>
        <p:nvCxnSpPr>
          <p:cNvPr id="37" name="直線單箭頭接點 36"/>
          <p:cNvCxnSpPr/>
          <p:nvPr/>
        </p:nvCxnSpPr>
        <p:spPr>
          <a:xfrm>
            <a:off x="4295685" y="3483188"/>
            <a:ext cx="1917447" cy="2732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圖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8685" y="1355814"/>
            <a:ext cx="7112000" cy="7315200"/>
          </a:xfrm>
          <a:prstGeom prst="rect">
            <a:avLst/>
          </a:prstGeom>
        </p:spPr>
      </p:pic>
    </p:spTree>
    <p:extLst>
      <p:ext uri="{BB962C8B-B14F-4D97-AF65-F5344CB8AC3E}">
        <p14:creationId xmlns:p14="http://schemas.microsoft.com/office/powerpoint/2010/main" val="320046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subTnLst>
                                    <p:set>
                                      <p:cBhvr override="childStyle">
                                        <p:cTn dur="1" fill="hold" display="0" masterRel="nextClick" afterEffect="1"/>
                                        <p:tgtEl>
                                          <p:spTgt spid="36"/>
                                        </p:tgtEl>
                                        <p:attrNameLst>
                                          <p:attrName>style.visibility</p:attrName>
                                        </p:attrNameLst>
                                      </p:cBhvr>
                                      <p:to>
                                        <p:strVal val="hidden"/>
                                      </p:to>
                                    </p:set>
                                  </p:sub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subTnLst>
                                    <p:set>
                                      <p:cBhvr override="childStyle">
                                        <p:cTn dur="1" fill="hold" display="0" masterRel="nextClick" afterEffect="1"/>
                                        <p:tgtEl>
                                          <p:spTgt spid="3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P spid="22" grpId="0"/>
      <p:bldP spid="26" grpId="0"/>
      <p:bldP spid="32" grpId="0"/>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94080" y="1760390"/>
            <a:ext cx="11216640" cy="1413934"/>
          </a:xfrm>
        </p:spPr>
        <p:txBody>
          <a:bodyPr>
            <a:normAutofit fontScale="90000"/>
          </a:bodyPr>
          <a:lstStyle/>
          <a:p>
            <a:r>
              <a:rPr lang="en-US" altLang="zh-HK" dirty="0" smtClean="0"/>
              <a:t>The transport sector consumes a third of the final energy consumption in the EU</a:t>
            </a:r>
            <a:br>
              <a:rPr lang="en-US" altLang="zh-HK" dirty="0" smtClean="0"/>
            </a:br>
            <a:endParaRPr lang="zh-HK" altLang="en-US" dirty="0"/>
          </a:p>
        </p:txBody>
      </p:sp>
      <p:graphicFrame>
        <p:nvGraphicFramePr>
          <p:cNvPr id="5" name="圖表 4"/>
          <p:cNvGraphicFramePr>
            <a:graphicFrameLocks/>
          </p:cNvGraphicFramePr>
          <p:nvPr>
            <p:extLst>
              <p:ext uri="{D42A27DB-BD31-4B8C-83A1-F6EECF244321}">
                <p14:modId xmlns:p14="http://schemas.microsoft.com/office/powerpoint/2010/main" val="3333421894"/>
              </p:ext>
            </p:extLst>
          </p:nvPr>
        </p:nvGraphicFramePr>
        <p:xfrm>
          <a:off x="2868217" y="3528482"/>
          <a:ext cx="8052139" cy="49960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074862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橢圓 12"/>
          <p:cNvSpPr/>
          <p:nvPr/>
        </p:nvSpPr>
        <p:spPr>
          <a:xfrm>
            <a:off x="432377" y="1641521"/>
            <a:ext cx="663647" cy="211161"/>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560"/>
          </a:p>
        </p:txBody>
      </p:sp>
      <p:sp>
        <p:nvSpPr>
          <p:cNvPr id="2" name="標題 1"/>
          <p:cNvSpPr>
            <a:spLocks noGrp="1"/>
          </p:cNvSpPr>
          <p:nvPr>
            <p:ph type="ctrTitle"/>
          </p:nvPr>
        </p:nvSpPr>
        <p:spPr/>
        <p:txBody>
          <a:bodyPr/>
          <a:lstStyle/>
          <a:p>
            <a:endParaRPr lang="zh-TW" altLang="en-US" dirty="0"/>
          </a:p>
        </p:txBody>
      </p:sp>
      <p:sp>
        <p:nvSpPr>
          <p:cNvPr id="3" name="副標題 2"/>
          <p:cNvSpPr>
            <a:spLocks noGrp="1"/>
          </p:cNvSpPr>
          <p:nvPr>
            <p:ph type="subTitle" idx="1"/>
          </p:nvPr>
        </p:nvSpPr>
        <p:spPr/>
        <p:txBody>
          <a:bodyPr/>
          <a:lstStyle/>
          <a:p>
            <a:endParaRPr lang="zh-TW" altLang="en-US"/>
          </a:p>
        </p:txBody>
      </p:sp>
      <p:pic>
        <p:nvPicPr>
          <p:cNvPr id="4" name="圖片 3"/>
          <p:cNvPicPr>
            <a:picLocks noChangeAspect="1"/>
          </p:cNvPicPr>
          <p:nvPr/>
        </p:nvPicPr>
        <p:blipFill rotWithShape="1">
          <a:blip r:embed="rId3">
            <a:extLst>
              <a:ext uri="{28A0092B-C50C-407E-A947-70E740481C1C}">
                <a14:useLocalDpi xmlns:a14="http://schemas.microsoft.com/office/drawing/2010/main" val="0"/>
              </a:ext>
            </a:extLst>
          </a:blip>
          <a:srcRect l="616" t="17415" r="3282" b="3650"/>
          <a:stretch/>
        </p:blipFill>
        <p:spPr>
          <a:xfrm rot="5400000">
            <a:off x="904342" y="90546"/>
            <a:ext cx="7376748" cy="9185429"/>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0126" y="6925734"/>
            <a:ext cx="8962048" cy="1445902"/>
          </a:xfrm>
          <a:prstGeom prst="rect">
            <a:avLst/>
          </a:prstGeom>
        </p:spPr>
      </p:pic>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2400" y="2910002"/>
            <a:ext cx="6310941" cy="4106318"/>
          </a:xfrm>
          <a:prstGeom prst="rect">
            <a:avLst/>
          </a:prstGeom>
        </p:spPr>
      </p:pic>
    </p:spTree>
    <p:extLst>
      <p:ext uri="{BB962C8B-B14F-4D97-AF65-F5344CB8AC3E}">
        <p14:creationId xmlns:p14="http://schemas.microsoft.com/office/powerpoint/2010/main" val="20201008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橢圓 9"/>
          <p:cNvSpPr/>
          <p:nvPr/>
        </p:nvSpPr>
        <p:spPr>
          <a:xfrm>
            <a:off x="492707" y="1671687"/>
            <a:ext cx="573150" cy="19105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560"/>
          </a:p>
        </p:txBody>
      </p:sp>
      <p:sp>
        <p:nvSpPr>
          <p:cNvPr id="2" name="標題 1"/>
          <p:cNvSpPr>
            <a:spLocks noGrp="1"/>
          </p:cNvSpPr>
          <p:nvPr>
            <p:ph type="title"/>
          </p:nvPr>
        </p:nvSpPr>
        <p:spPr>
          <a:xfrm>
            <a:off x="733200" y="1414108"/>
            <a:ext cx="11216640" cy="1413934"/>
          </a:xfrm>
        </p:spPr>
        <p:txBody>
          <a:bodyPr/>
          <a:lstStyle/>
          <a:p>
            <a:endParaRPr lang="zh-TW" altLang="en-US"/>
          </a:p>
        </p:txBody>
      </p:sp>
      <p:pic>
        <p:nvPicPr>
          <p:cNvPr id="4" name="內容版面配置區 3"/>
          <p:cNvPicPr>
            <a:picLocks noGrp="1" noChangeAspect="1"/>
          </p:cNvPicPr>
          <p:nvPr>
            <p:ph idx="1"/>
          </p:nvPr>
        </p:nvPicPr>
        <p:blipFill rotWithShape="1">
          <a:blip r:embed="rId3">
            <a:extLst>
              <a:ext uri="{28A0092B-C50C-407E-A947-70E740481C1C}">
                <a14:useLocalDpi xmlns:a14="http://schemas.microsoft.com/office/drawing/2010/main" val="0"/>
              </a:ext>
            </a:extLst>
          </a:blip>
          <a:srcRect l="836" t="12072" r="-836" b="6743"/>
          <a:stretch/>
        </p:blipFill>
        <p:spPr>
          <a:xfrm rot="5400000">
            <a:off x="992956" y="-40223"/>
            <a:ext cx="7727468" cy="9713380"/>
          </a:xfr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2381" y="7243355"/>
            <a:ext cx="8741371" cy="1153049"/>
          </a:xfrm>
          <a:prstGeom prst="rect">
            <a:avLst/>
          </a:prstGeom>
        </p:spPr>
      </p:pic>
      <p:pic>
        <p:nvPicPr>
          <p:cNvPr id="8" name="圖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7079" y="2966851"/>
            <a:ext cx="6359162" cy="4137694"/>
          </a:xfrm>
          <a:prstGeom prst="rect">
            <a:avLst/>
          </a:prstGeom>
        </p:spPr>
      </p:pic>
    </p:spTree>
    <p:extLst>
      <p:ext uri="{BB962C8B-B14F-4D97-AF65-F5344CB8AC3E}">
        <p14:creationId xmlns:p14="http://schemas.microsoft.com/office/powerpoint/2010/main" val="36004394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橢圓 6"/>
          <p:cNvSpPr/>
          <p:nvPr/>
        </p:nvSpPr>
        <p:spPr>
          <a:xfrm>
            <a:off x="754144" y="1872792"/>
            <a:ext cx="472597" cy="211161"/>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560"/>
          </a:p>
        </p:txBody>
      </p:sp>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rotWithShape="1">
          <a:blip r:embed="rId3">
            <a:extLst>
              <a:ext uri="{28A0092B-C50C-407E-A947-70E740481C1C}">
                <a14:useLocalDpi xmlns:a14="http://schemas.microsoft.com/office/drawing/2010/main" val="0"/>
              </a:ext>
            </a:extLst>
          </a:blip>
          <a:srcRect l="2011" t="25165" b="6528"/>
          <a:stretch/>
        </p:blipFill>
        <p:spPr>
          <a:xfrm rot="5400000">
            <a:off x="1001973" y="307725"/>
            <a:ext cx="7531388" cy="9535334"/>
          </a:xfr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3625" y="2855065"/>
            <a:ext cx="3327095" cy="4440654"/>
          </a:xfrm>
          <a:prstGeom prst="rect">
            <a:avLst/>
          </a:prstGeom>
        </p:spPr>
      </p:pic>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1448" y="7075125"/>
            <a:ext cx="7299558" cy="1368778"/>
          </a:xfrm>
          <a:prstGeom prst="rect">
            <a:avLst/>
          </a:prstGeom>
        </p:spPr>
      </p:pic>
    </p:spTree>
    <p:extLst>
      <p:ext uri="{BB962C8B-B14F-4D97-AF65-F5344CB8AC3E}">
        <p14:creationId xmlns:p14="http://schemas.microsoft.com/office/powerpoint/2010/main" val="28337830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橢圓 7"/>
          <p:cNvSpPr/>
          <p:nvPr/>
        </p:nvSpPr>
        <p:spPr>
          <a:xfrm>
            <a:off x="422321" y="1872792"/>
            <a:ext cx="593260" cy="2916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560"/>
          </a:p>
        </p:txBody>
      </p:sp>
      <p:sp>
        <p:nvSpPr>
          <p:cNvPr id="2" name="標題 1"/>
          <p:cNvSpPr>
            <a:spLocks noGrp="1"/>
          </p:cNvSpPr>
          <p:nvPr>
            <p:ph type="title"/>
          </p:nvPr>
        </p:nvSpPr>
        <p:spPr/>
        <p:txBody>
          <a:bodyPr/>
          <a:lstStyle/>
          <a:p>
            <a:endParaRPr lang="zh-TW" altLang="en-US" dirty="0"/>
          </a:p>
        </p:txBody>
      </p:sp>
      <p:pic>
        <p:nvPicPr>
          <p:cNvPr id="4" name="內容版面配置區 3"/>
          <p:cNvPicPr>
            <a:picLocks noGrp="1" noChangeAspect="1"/>
          </p:cNvPicPr>
          <p:nvPr>
            <p:ph idx="1"/>
          </p:nvPr>
        </p:nvPicPr>
        <p:blipFill rotWithShape="1">
          <a:blip r:embed="rId3">
            <a:extLst>
              <a:ext uri="{28A0092B-C50C-407E-A947-70E740481C1C}">
                <a14:useLocalDpi xmlns:a14="http://schemas.microsoft.com/office/drawing/2010/main" val="0"/>
              </a:ext>
            </a:extLst>
          </a:blip>
          <a:srcRect t="13259" b="6008"/>
          <a:stretch/>
        </p:blipFill>
        <p:spPr>
          <a:xfrm rot="5400000">
            <a:off x="623428" y="384615"/>
            <a:ext cx="7792828" cy="9281004"/>
          </a:xfr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0411" y="2767709"/>
            <a:ext cx="3487556" cy="4654819"/>
          </a:xfrm>
          <a:prstGeom prst="rect">
            <a:avLst/>
          </a:prstGeom>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2271" y="7422529"/>
            <a:ext cx="7132529" cy="1021215"/>
          </a:xfrm>
          <a:prstGeom prst="rect">
            <a:avLst/>
          </a:prstGeom>
        </p:spPr>
      </p:pic>
    </p:spTree>
    <p:extLst>
      <p:ext uri="{BB962C8B-B14F-4D97-AF65-F5344CB8AC3E}">
        <p14:creationId xmlns:p14="http://schemas.microsoft.com/office/powerpoint/2010/main" val="13229550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3251200" y="6505949"/>
            <a:ext cx="9753600" cy="1766146"/>
          </a:xfrm>
        </p:spPr>
        <p:txBody>
          <a:bodyPr/>
          <a:lstStyle/>
          <a:p>
            <a:r>
              <a:rPr lang="en-US" altLang="zh-TW" dirty="0" smtClean="0"/>
              <a:t>Roadmap for moving to a competitive low-carbon economy in 2050</a:t>
            </a:r>
            <a:endParaRPr lang="zh-TW" altLang="en-US" dirty="0"/>
          </a:p>
        </p:txBody>
      </p:sp>
      <p:pic>
        <p:nvPicPr>
          <p:cNvPr id="5" name="圖片 4"/>
          <p:cNvPicPr>
            <a:picLocks noChangeAspect="1"/>
          </p:cNvPicPr>
          <p:nvPr/>
        </p:nvPicPr>
        <p:blipFill>
          <a:blip r:embed="rId3"/>
          <a:stretch>
            <a:fillRect/>
          </a:stretch>
        </p:blipFill>
        <p:spPr>
          <a:xfrm>
            <a:off x="1014348" y="1665957"/>
            <a:ext cx="5724161" cy="4508480"/>
          </a:xfrm>
          <a:prstGeom prst="rect">
            <a:avLst/>
          </a:prstGeom>
        </p:spPr>
      </p:pic>
      <p:pic>
        <p:nvPicPr>
          <p:cNvPr id="6" name="圖片 5"/>
          <p:cNvPicPr>
            <a:picLocks noChangeAspect="1"/>
          </p:cNvPicPr>
          <p:nvPr/>
        </p:nvPicPr>
        <p:blipFill>
          <a:blip r:embed="rId4"/>
          <a:stretch>
            <a:fillRect/>
          </a:stretch>
        </p:blipFill>
        <p:spPr>
          <a:xfrm>
            <a:off x="6843694" y="3763130"/>
            <a:ext cx="5235602" cy="2411308"/>
          </a:xfrm>
          <a:prstGeom prst="rect">
            <a:avLst/>
          </a:prstGeom>
        </p:spPr>
      </p:pic>
    </p:spTree>
    <p:extLst>
      <p:ext uri="{BB962C8B-B14F-4D97-AF65-F5344CB8AC3E}">
        <p14:creationId xmlns:p14="http://schemas.microsoft.com/office/powerpoint/2010/main" val="30481739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46 % of its own energy"/>
          <p:cNvSpPr txBox="1"/>
          <p:nvPr/>
        </p:nvSpPr>
        <p:spPr>
          <a:xfrm>
            <a:off x="1291866" y="4217519"/>
            <a:ext cx="4194765" cy="89155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just" defTabSz="457200">
              <a:lnSpc>
                <a:spcPts val="8500"/>
              </a:lnSpc>
              <a:spcBef>
                <a:spcPts val="1200"/>
              </a:spcBef>
              <a:defRPr sz="2500" b="0">
                <a:solidFill>
                  <a:srgbClr val="303030"/>
                </a:solidFill>
                <a:latin typeface="Arial"/>
                <a:ea typeface="Arial"/>
                <a:cs typeface="Arial"/>
                <a:sym typeface="Arial"/>
              </a:defRPr>
            </a:pPr>
            <a:r>
              <a:rPr sz="5500" b="1">
                <a:solidFill>
                  <a:schemeClr val="accent3">
                    <a:hueOff val="914337"/>
                    <a:satOff val="31515"/>
                    <a:lumOff val="-30790"/>
                  </a:schemeClr>
                </a:solidFill>
              </a:rPr>
              <a:t>46 %</a:t>
            </a:r>
            <a:r>
              <a:t> of its own energy</a:t>
            </a:r>
          </a:p>
        </p:txBody>
      </p:sp>
      <p:sp>
        <p:nvSpPr>
          <p:cNvPr id="120" name="54 % imported from third countries"/>
          <p:cNvSpPr txBox="1"/>
          <p:nvPr/>
        </p:nvSpPr>
        <p:spPr>
          <a:xfrm>
            <a:off x="1288883" y="2502498"/>
            <a:ext cx="5941294" cy="89154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just" defTabSz="457200">
              <a:lnSpc>
                <a:spcPts val="8500"/>
              </a:lnSpc>
              <a:spcBef>
                <a:spcPts val="1200"/>
              </a:spcBef>
              <a:defRPr sz="2500" b="0">
                <a:solidFill>
                  <a:srgbClr val="303030"/>
                </a:solidFill>
                <a:latin typeface="Arial"/>
                <a:ea typeface="Arial"/>
                <a:cs typeface="Arial"/>
                <a:sym typeface="Arial"/>
              </a:defRPr>
            </a:pPr>
            <a:r>
              <a:rPr sz="5500" b="1">
                <a:solidFill>
                  <a:srgbClr val="BB1901"/>
                </a:solidFill>
              </a:rPr>
              <a:t>54 %</a:t>
            </a:r>
            <a:r>
              <a:rPr sz="5500">
                <a:solidFill>
                  <a:srgbClr val="BB1901"/>
                </a:solidFill>
              </a:rPr>
              <a:t> </a:t>
            </a:r>
            <a:r>
              <a:t>imported from third countries</a:t>
            </a:r>
          </a:p>
        </p:txBody>
      </p:sp>
      <p:sp>
        <p:nvSpPr>
          <p:cNvPr id="121" name="Energy supply in EU"/>
          <p:cNvSpPr txBox="1"/>
          <p:nvPr/>
        </p:nvSpPr>
        <p:spPr>
          <a:xfrm>
            <a:off x="4454386" y="1019555"/>
            <a:ext cx="4582581" cy="65947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3700"/>
            </a:pPr>
            <a:r>
              <a:t>Energy supply </a:t>
            </a:r>
            <a:r>
              <a:rPr>
                <a:solidFill>
                  <a:schemeClr val="accent1">
                    <a:lumOff val="-13575"/>
                  </a:schemeClr>
                </a:solidFill>
              </a:rPr>
              <a:t>in EU</a:t>
            </a:r>
          </a:p>
        </p:txBody>
      </p:sp>
      <p:sp>
        <p:nvSpPr>
          <p:cNvPr id="122" name="歐洲"/>
          <p:cNvSpPr/>
          <p:nvPr/>
        </p:nvSpPr>
        <p:spPr>
          <a:xfrm>
            <a:off x="5954901" y="4011353"/>
            <a:ext cx="5663412" cy="5050497"/>
          </a:xfrm>
          <a:custGeom>
            <a:avLst/>
            <a:gdLst/>
            <a:ahLst/>
            <a:cxnLst>
              <a:cxn ang="0">
                <a:pos x="wd2" y="hd2"/>
              </a:cxn>
              <a:cxn ang="5400000">
                <a:pos x="wd2" y="hd2"/>
              </a:cxn>
              <a:cxn ang="10800000">
                <a:pos x="wd2" y="hd2"/>
              </a:cxn>
              <a:cxn ang="16200000">
                <a:pos x="wd2" y="hd2"/>
              </a:cxn>
            </a:cxnLst>
            <a:rect l="0" t="0" r="r" b="b"/>
            <a:pathLst>
              <a:path w="21600" h="21600" extrusionOk="0">
                <a:moveTo>
                  <a:pt x="12114" y="0"/>
                </a:moveTo>
                <a:lnTo>
                  <a:pt x="12063" y="18"/>
                </a:lnTo>
                <a:lnTo>
                  <a:pt x="12029" y="44"/>
                </a:lnTo>
                <a:lnTo>
                  <a:pt x="12022" y="82"/>
                </a:lnTo>
                <a:lnTo>
                  <a:pt x="12058" y="120"/>
                </a:lnTo>
                <a:lnTo>
                  <a:pt x="12136" y="114"/>
                </a:lnTo>
                <a:lnTo>
                  <a:pt x="12200" y="96"/>
                </a:lnTo>
                <a:lnTo>
                  <a:pt x="12239" y="64"/>
                </a:lnTo>
                <a:lnTo>
                  <a:pt x="12221" y="24"/>
                </a:lnTo>
                <a:lnTo>
                  <a:pt x="12171" y="6"/>
                </a:lnTo>
                <a:lnTo>
                  <a:pt x="12114" y="0"/>
                </a:lnTo>
                <a:close/>
                <a:moveTo>
                  <a:pt x="11376" y="432"/>
                </a:moveTo>
                <a:lnTo>
                  <a:pt x="11324" y="438"/>
                </a:lnTo>
                <a:lnTo>
                  <a:pt x="11249" y="490"/>
                </a:lnTo>
                <a:lnTo>
                  <a:pt x="11187" y="534"/>
                </a:lnTo>
                <a:lnTo>
                  <a:pt x="11141" y="574"/>
                </a:lnTo>
                <a:lnTo>
                  <a:pt x="11169" y="574"/>
                </a:lnTo>
                <a:lnTo>
                  <a:pt x="11244" y="534"/>
                </a:lnTo>
                <a:lnTo>
                  <a:pt x="11283" y="502"/>
                </a:lnTo>
                <a:lnTo>
                  <a:pt x="11352" y="464"/>
                </a:lnTo>
                <a:lnTo>
                  <a:pt x="11386" y="438"/>
                </a:lnTo>
                <a:lnTo>
                  <a:pt x="11392" y="432"/>
                </a:lnTo>
                <a:lnTo>
                  <a:pt x="11376" y="432"/>
                </a:lnTo>
                <a:close/>
                <a:moveTo>
                  <a:pt x="10562" y="956"/>
                </a:moveTo>
                <a:lnTo>
                  <a:pt x="10510" y="988"/>
                </a:lnTo>
                <a:lnTo>
                  <a:pt x="10438" y="1032"/>
                </a:lnTo>
                <a:lnTo>
                  <a:pt x="10278" y="1191"/>
                </a:lnTo>
                <a:lnTo>
                  <a:pt x="10296" y="1191"/>
                </a:lnTo>
                <a:lnTo>
                  <a:pt x="10459" y="1076"/>
                </a:lnTo>
                <a:lnTo>
                  <a:pt x="10562" y="994"/>
                </a:lnTo>
                <a:lnTo>
                  <a:pt x="10580" y="968"/>
                </a:lnTo>
                <a:lnTo>
                  <a:pt x="10562" y="956"/>
                </a:lnTo>
                <a:close/>
                <a:moveTo>
                  <a:pt x="9994" y="1394"/>
                </a:moveTo>
                <a:lnTo>
                  <a:pt x="9942" y="1402"/>
                </a:lnTo>
                <a:lnTo>
                  <a:pt x="9885" y="1440"/>
                </a:lnTo>
                <a:lnTo>
                  <a:pt x="9828" y="1478"/>
                </a:lnTo>
                <a:lnTo>
                  <a:pt x="9818" y="1516"/>
                </a:lnTo>
                <a:lnTo>
                  <a:pt x="9846" y="1542"/>
                </a:lnTo>
                <a:lnTo>
                  <a:pt x="9903" y="1605"/>
                </a:lnTo>
                <a:lnTo>
                  <a:pt x="9942" y="1605"/>
                </a:lnTo>
                <a:lnTo>
                  <a:pt x="9983" y="1562"/>
                </a:lnTo>
                <a:lnTo>
                  <a:pt x="9954" y="1542"/>
                </a:lnTo>
                <a:lnTo>
                  <a:pt x="9970" y="1516"/>
                </a:lnTo>
                <a:lnTo>
                  <a:pt x="10017" y="1478"/>
                </a:lnTo>
                <a:lnTo>
                  <a:pt x="10056" y="1440"/>
                </a:lnTo>
                <a:lnTo>
                  <a:pt x="10022" y="1434"/>
                </a:lnTo>
                <a:lnTo>
                  <a:pt x="9983" y="1426"/>
                </a:lnTo>
                <a:lnTo>
                  <a:pt x="9994" y="1394"/>
                </a:lnTo>
                <a:close/>
                <a:moveTo>
                  <a:pt x="15120" y="1420"/>
                </a:moveTo>
                <a:lnTo>
                  <a:pt x="15104" y="1426"/>
                </a:lnTo>
                <a:lnTo>
                  <a:pt x="15099" y="1452"/>
                </a:lnTo>
                <a:lnTo>
                  <a:pt x="15099" y="1472"/>
                </a:lnTo>
                <a:lnTo>
                  <a:pt x="15092" y="1484"/>
                </a:lnTo>
                <a:lnTo>
                  <a:pt x="15086" y="1498"/>
                </a:lnTo>
                <a:lnTo>
                  <a:pt x="15070" y="1530"/>
                </a:lnTo>
                <a:lnTo>
                  <a:pt x="15058" y="1510"/>
                </a:lnTo>
                <a:lnTo>
                  <a:pt x="15052" y="1478"/>
                </a:lnTo>
                <a:lnTo>
                  <a:pt x="15047" y="1472"/>
                </a:lnTo>
                <a:lnTo>
                  <a:pt x="15042" y="1472"/>
                </a:lnTo>
                <a:lnTo>
                  <a:pt x="15029" y="1478"/>
                </a:lnTo>
                <a:lnTo>
                  <a:pt x="15029" y="1498"/>
                </a:lnTo>
                <a:lnTo>
                  <a:pt x="15024" y="1536"/>
                </a:lnTo>
                <a:lnTo>
                  <a:pt x="15035" y="1548"/>
                </a:lnTo>
                <a:lnTo>
                  <a:pt x="15006" y="1562"/>
                </a:lnTo>
                <a:lnTo>
                  <a:pt x="14996" y="1548"/>
                </a:lnTo>
                <a:lnTo>
                  <a:pt x="14990" y="1530"/>
                </a:lnTo>
                <a:lnTo>
                  <a:pt x="14978" y="1516"/>
                </a:lnTo>
                <a:lnTo>
                  <a:pt x="14910" y="1510"/>
                </a:lnTo>
                <a:lnTo>
                  <a:pt x="14887" y="1516"/>
                </a:lnTo>
                <a:lnTo>
                  <a:pt x="14900" y="1542"/>
                </a:lnTo>
                <a:lnTo>
                  <a:pt x="14910" y="1562"/>
                </a:lnTo>
                <a:lnTo>
                  <a:pt x="14949" y="1580"/>
                </a:lnTo>
                <a:lnTo>
                  <a:pt x="14928" y="1599"/>
                </a:lnTo>
                <a:lnTo>
                  <a:pt x="14910" y="1605"/>
                </a:lnTo>
                <a:lnTo>
                  <a:pt x="14871" y="1611"/>
                </a:lnTo>
                <a:lnTo>
                  <a:pt x="14864" y="1631"/>
                </a:lnTo>
                <a:lnTo>
                  <a:pt x="14864" y="1643"/>
                </a:lnTo>
                <a:lnTo>
                  <a:pt x="14864" y="1657"/>
                </a:lnTo>
                <a:lnTo>
                  <a:pt x="14882" y="1695"/>
                </a:lnTo>
                <a:lnTo>
                  <a:pt x="14893" y="1707"/>
                </a:lnTo>
                <a:lnTo>
                  <a:pt x="14933" y="1727"/>
                </a:lnTo>
                <a:lnTo>
                  <a:pt x="14957" y="1727"/>
                </a:lnTo>
                <a:lnTo>
                  <a:pt x="14985" y="1727"/>
                </a:lnTo>
                <a:lnTo>
                  <a:pt x="15013" y="1721"/>
                </a:lnTo>
                <a:lnTo>
                  <a:pt x="15042" y="1733"/>
                </a:lnTo>
                <a:lnTo>
                  <a:pt x="15063" y="1753"/>
                </a:lnTo>
                <a:lnTo>
                  <a:pt x="15047" y="1765"/>
                </a:lnTo>
                <a:lnTo>
                  <a:pt x="15035" y="1765"/>
                </a:lnTo>
                <a:lnTo>
                  <a:pt x="15019" y="1791"/>
                </a:lnTo>
                <a:lnTo>
                  <a:pt x="14985" y="1785"/>
                </a:lnTo>
                <a:lnTo>
                  <a:pt x="14973" y="1777"/>
                </a:lnTo>
                <a:lnTo>
                  <a:pt x="14957" y="1771"/>
                </a:lnTo>
                <a:lnTo>
                  <a:pt x="14944" y="1777"/>
                </a:lnTo>
                <a:lnTo>
                  <a:pt x="14933" y="1791"/>
                </a:lnTo>
                <a:lnTo>
                  <a:pt x="14939" y="1817"/>
                </a:lnTo>
                <a:lnTo>
                  <a:pt x="14957" y="1841"/>
                </a:lnTo>
                <a:lnTo>
                  <a:pt x="14973" y="1860"/>
                </a:lnTo>
                <a:lnTo>
                  <a:pt x="15001" y="1872"/>
                </a:lnTo>
                <a:lnTo>
                  <a:pt x="15001" y="1892"/>
                </a:lnTo>
                <a:lnTo>
                  <a:pt x="15006" y="1898"/>
                </a:lnTo>
                <a:lnTo>
                  <a:pt x="15104" y="1930"/>
                </a:lnTo>
                <a:lnTo>
                  <a:pt x="15200" y="1936"/>
                </a:lnTo>
                <a:lnTo>
                  <a:pt x="15166" y="1968"/>
                </a:lnTo>
                <a:lnTo>
                  <a:pt x="15166" y="1994"/>
                </a:lnTo>
                <a:lnTo>
                  <a:pt x="15172" y="2014"/>
                </a:lnTo>
                <a:lnTo>
                  <a:pt x="15251" y="2046"/>
                </a:lnTo>
                <a:lnTo>
                  <a:pt x="15262" y="2052"/>
                </a:lnTo>
                <a:lnTo>
                  <a:pt x="15285" y="2046"/>
                </a:lnTo>
                <a:lnTo>
                  <a:pt x="15308" y="2032"/>
                </a:lnTo>
                <a:lnTo>
                  <a:pt x="15326" y="2014"/>
                </a:lnTo>
                <a:lnTo>
                  <a:pt x="15370" y="1994"/>
                </a:lnTo>
                <a:lnTo>
                  <a:pt x="15383" y="2000"/>
                </a:lnTo>
                <a:lnTo>
                  <a:pt x="15404" y="2014"/>
                </a:lnTo>
                <a:lnTo>
                  <a:pt x="15417" y="2014"/>
                </a:lnTo>
                <a:lnTo>
                  <a:pt x="15461" y="2000"/>
                </a:lnTo>
                <a:lnTo>
                  <a:pt x="15479" y="1982"/>
                </a:lnTo>
                <a:lnTo>
                  <a:pt x="15513" y="1936"/>
                </a:lnTo>
                <a:lnTo>
                  <a:pt x="15530" y="1912"/>
                </a:lnTo>
                <a:lnTo>
                  <a:pt x="15564" y="1892"/>
                </a:lnTo>
                <a:lnTo>
                  <a:pt x="15672" y="1829"/>
                </a:lnTo>
                <a:lnTo>
                  <a:pt x="15688" y="1817"/>
                </a:lnTo>
                <a:lnTo>
                  <a:pt x="15706" y="1745"/>
                </a:lnTo>
                <a:lnTo>
                  <a:pt x="15701" y="1713"/>
                </a:lnTo>
                <a:lnTo>
                  <a:pt x="15696" y="1701"/>
                </a:lnTo>
                <a:lnTo>
                  <a:pt x="15655" y="1689"/>
                </a:lnTo>
                <a:lnTo>
                  <a:pt x="15603" y="1675"/>
                </a:lnTo>
                <a:lnTo>
                  <a:pt x="15598" y="1669"/>
                </a:lnTo>
                <a:lnTo>
                  <a:pt x="15592" y="1657"/>
                </a:lnTo>
                <a:lnTo>
                  <a:pt x="15575" y="1643"/>
                </a:lnTo>
                <a:lnTo>
                  <a:pt x="15536" y="1617"/>
                </a:lnTo>
                <a:lnTo>
                  <a:pt x="15525" y="1605"/>
                </a:lnTo>
                <a:lnTo>
                  <a:pt x="15525" y="1599"/>
                </a:lnTo>
                <a:lnTo>
                  <a:pt x="15507" y="1605"/>
                </a:lnTo>
                <a:lnTo>
                  <a:pt x="15507" y="1599"/>
                </a:lnTo>
                <a:lnTo>
                  <a:pt x="15502" y="1574"/>
                </a:lnTo>
                <a:lnTo>
                  <a:pt x="15497" y="1568"/>
                </a:lnTo>
                <a:lnTo>
                  <a:pt x="15484" y="1580"/>
                </a:lnTo>
                <a:lnTo>
                  <a:pt x="15479" y="1594"/>
                </a:lnTo>
                <a:lnTo>
                  <a:pt x="15468" y="1594"/>
                </a:lnTo>
                <a:lnTo>
                  <a:pt x="15456" y="1586"/>
                </a:lnTo>
                <a:lnTo>
                  <a:pt x="15427" y="1605"/>
                </a:lnTo>
                <a:lnTo>
                  <a:pt x="15411" y="1617"/>
                </a:lnTo>
                <a:lnTo>
                  <a:pt x="15376" y="1625"/>
                </a:lnTo>
                <a:lnTo>
                  <a:pt x="15360" y="1617"/>
                </a:lnTo>
                <a:lnTo>
                  <a:pt x="15394" y="1568"/>
                </a:lnTo>
                <a:lnTo>
                  <a:pt x="15404" y="1542"/>
                </a:lnTo>
                <a:lnTo>
                  <a:pt x="15417" y="1522"/>
                </a:lnTo>
                <a:lnTo>
                  <a:pt x="15417" y="1510"/>
                </a:lnTo>
                <a:lnTo>
                  <a:pt x="15399" y="1498"/>
                </a:lnTo>
                <a:lnTo>
                  <a:pt x="15388" y="1498"/>
                </a:lnTo>
                <a:lnTo>
                  <a:pt x="15376" y="1510"/>
                </a:lnTo>
                <a:lnTo>
                  <a:pt x="15360" y="1516"/>
                </a:lnTo>
                <a:lnTo>
                  <a:pt x="15347" y="1510"/>
                </a:lnTo>
                <a:lnTo>
                  <a:pt x="15337" y="1516"/>
                </a:lnTo>
                <a:lnTo>
                  <a:pt x="15331" y="1530"/>
                </a:lnTo>
                <a:lnTo>
                  <a:pt x="15319" y="1554"/>
                </a:lnTo>
                <a:lnTo>
                  <a:pt x="15298" y="1599"/>
                </a:lnTo>
                <a:lnTo>
                  <a:pt x="15275" y="1643"/>
                </a:lnTo>
                <a:lnTo>
                  <a:pt x="15257" y="1657"/>
                </a:lnTo>
                <a:lnTo>
                  <a:pt x="15251" y="1649"/>
                </a:lnTo>
                <a:lnTo>
                  <a:pt x="15241" y="1611"/>
                </a:lnTo>
                <a:lnTo>
                  <a:pt x="15228" y="1611"/>
                </a:lnTo>
                <a:lnTo>
                  <a:pt x="15228" y="1599"/>
                </a:lnTo>
                <a:lnTo>
                  <a:pt x="15234" y="1574"/>
                </a:lnTo>
                <a:lnTo>
                  <a:pt x="15228" y="1562"/>
                </a:lnTo>
                <a:lnTo>
                  <a:pt x="15177" y="1548"/>
                </a:lnTo>
                <a:lnTo>
                  <a:pt x="15172" y="1542"/>
                </a:lnTo>
                <a:lnTo>
                  <a:pt x="15166" y="1516"/>
                </a:lnTo>
                <a:lnTo>
                  <a:pt x="15161" y="1484"/>
                </a:lnTo>
                <a:lnTo>
                  <a:pt x="15156" y="1472"/>
                </a:lnTo>
                <a:lnTo>
                  <a:pt x="15138" y="1452"/>
                </a:lnTo>
                <a:lnTo>
                  <a:pt x="15127" y="1426"/>
                </a:lnTo>
                <a:lnTo>
                  <a:pt x="15120" y="1420"/>
                </a:lnTo>
                <a:close/>
                <a:moveTo>
                  <a:pt x="14967" y="1434"/>
                </a:moveTo>
                <a:lnTo>
                  <a:pt x="14957" y="1446"/>
                </a:lnTo>
                <a:lnTo>
                  <a:pt x="14944" y="1458"/>
                </a:lnTo>
                <a:lnTo>
                  <a:pt x="14967" y="1490"/>
                </a:lnTo>
                <a:lnTo>
                  <a:pt x="14996" y="1472"/>
                </a:lnTo>
                <a:lnTo>
                  <a:pt x="14985" y="1446"/>
                </a:lnTo>
                <a:lnTo>
                  <a:pt x="14967" y="1434"/>
                </a:lnTo>
                <a:close/>
                <a:moveTo>
                  <a:pt x="14182" y="1446"/>
                </a:moveTo>
                <a:lnTo>
                  <a:pt x="14166" y="1452"/>
                </a:lnTo>
                <a:lnTo>
                  <a:pt x="14161" y="1466"/>
                </a:lnTo>
                <a:lnTo>
                  <a:pt x="14154" y="1484"/>
                </a:lnTo>
                <a:lnTo>
                  <a:pt x="14148" y="1504"/>
                </a:lnTo>
                <a:lnTo>
                  <a:pt x="14125" y="1530"/>
                </a:lnTo>
                <a:lnTo>
                  <a:pt x="14115" y="1536"/>
                </a:lnTo>
                <a:lnTo>
                  <a:pt x="14109" y="1548"/>
                </a:lnTo>
                <a:lnTo>
                  <a:pt x="14097" y="1580"/>
                </a:lnTo>
                <a:lnTo>
                  <a:pt x="14092" y="1599"/>
                </a:lnTo>
                <a:lnTo>
                  <a:pt x="14076" y="1625"/>
                </a:lnTo>
                <a:lnTo>
                  <a:pt x="14068" y="1643"/>
                </a:lnTo>
                <a:lnTo>
                  <a:pt x="14063" y="1675"/>
                </a:lnTo>
                <a:lnTo>
                  <a:pt x="14040" y="1721"/>
                </a:lnTo>
                <a:lnTo>
                  <a:pt x="14047" y="1733"/>
                </a:lnTo>
                <a:lnTo>
                  <a:pt x="14076" y="1727"/>
                </a:lnTo>
                <a:lnTo>
                  <a:pt x="14097" y="1707"/>
                </a:lnTo>
                <a:lnTo>
                  <a:pt x="14115" y="1675"/>
                </a:lnTo>
                <a:lnTo>
                  <a:pt x="14125" y="1675"/>
                </a:lnTo>
                <a:lnTo>
                  <a:pt x="14154" y="1681"/>
                </a:lnTo>
                <a:lnTo>
                  <a:pt x="14161" y="1695"/>
                </a:lnTo>
                <a:lnTo>
                  <a:pt x="14138" y="1713"/>
                </a:lnTo>
                <a:lnTo>
                  <a:pt x="14109" y="1739"/>
                </a:lnTo>
                <a:lnTo>
                  <a:pt x="14104" y="1753"/>
                </a:lnTo>
                <a:lnTo>
                  <a:pt x="14092" y="1765"/>
                </a:lnTo>
                <a:lnTo>
                  <a:pt x="14086" y="1791"/>
                </a:lnTo>
                <a:lnTo>
                  <a:pt x="14081" y="1809"/>
                </a:lnTo>
                <a:lnTo>
                  <a:pt x="14081" y="1817"/>
                </a:lnTo>
                <a:lnTo>
                  <a:pt x="14097" y="1823"/>
                </a:lnTo>
                <a:lnTo>
                  <a:pt x="14109" y="1829"/>
                </a:lnTo>
                <a:lnTo>
                  <a:pt x="14104" y="1835"/>
                </a:lnTo>
                <a:lnTo>
                  <a:pt x="14086" y="1848"/>
                </a:lnTo>
                <a:lnTo>
                  <a:pt x="14081" y="1848"/>
                </a:lnTo>
                <a:lnTo>
                  <a:pt x="14035" y="1791"/>
                </a:lnTo>
                <a:lnTo>
                  <a:pt x="14024" y="1791"/>
                </a:lnTo>
                <a:lnTo>
                  <a:pt x="14006" y="1797"/>
                </a:lnTo>
                <a:lnTo>
                  <a:pt x="14012" y="1835"/>
                </a:lnTo>
                <a:lnTo>
                  <a:pt x="14024" y="1860"/>
                </a:lnTo>
                <a:lnTo>
                  <a:pt x="14006" y="1866"/>
                </a:lnTo>
                <a:lnTo>
                  <a:pt x="13996" y="1886"/>
                </a:lnTo>
                <a:lnTo>
                  <a:pt x="13983" y="1904"/>
                </a:lnTo>
                <a:lnTo>
                  <a:pt x="13983" y="1924"/>
                </a:lnTo>
                <a:lnTo>
                  <a:pt x="13983" y="1944"/>
                </a:lnTo>
                <a:lnTo>
                  <a:pt x="13990" y="1962"/>
                </a:lnTo>
                <a:lnTo>
                  <a:pt x="14001" y="1968"/>
                </a:lnTo>
                <a:lnTo>
                  <a:pt x="13990" y="2020"/>
                </a:lnTo>
                <a:lnTo>
                  <a:pt x="13983" y="2072"/>
                </a:lnTo>
                <a:lnTo>
                  <a:pt x="13990" y="2089"/>
                </a:lnTo>
                <a:lnTo>
                  <a:pt x="13990" y="2095"/>
                </a:lnTo>
                <a:lnTo>
                  <a:pt x="13990" y="2115"/>
                </a:lnTo>
                <a:lnTo>
                  <a:pt x="13996" y="2147"/>
                </a:lnTo>
                <a:lnTo>
                  <a:pt x="14047" y="2159"/>
                </a:lnTo>
                <a:lnTo>
                  <a:pt x="14081" y="2159"/>
                </a:lnTo>
                <a:lnTo>
                  <a:pt x="14097" y="2167"/>
                </a:lnTo>
                <a:lnTo>
                  <a:pt x="14120" y="2153"/>
                </a:lnTo>
                <a:lnTo>
                  <a:pt x="14148" y="2141"/>
                </a:lnTo>
                <a:lnTo>
                  <a:pt x="14166" y="2127"/>
                </a:lnTo>
                <a:lnTo>
                  <a:pt x="14189" y="2121"/>
                </a:lnTo>
                <a:lnTo>
                  <a:pt x="14189" y="2103"/>
                </a:lnTo>
                <a:lnTo>
                  <a:pt x="14182" y="2084"/>
                </a:lnTo>
                <a:lnTo>
                  <a:pt x="14200" y="2072"/>
                </a:lnTo>
                <a:lnTo>
                  <a:pt x="14218" y="2052"/>
                </a:lnTo>
                <a:lnTo>
                  <a:pt x="14228" y="2032"/>
                </a:lnTo>
                <a:lnTo>
                  <a:pt x="14234" y="2014"/>
                </a:lnTo>
                <a:lnTo>
                  <a:pt x="14251" y="2008"/>
                </a:lnTo>
                <a:lnTo>
                  <a:pt x="14267" y="2000"/>
                </a:lnTo>
                <a:lnTo>
                  <a:pt x="14274" y="2014"/>
                </a:lnTo>
                <a:lnTo>
                  <a:pt x="14267" y="2026"/>
                </a:lnTo>
                <a:lnTo>
                  <a:pt x="14267" y="2040"/>
                </a:lnTo>
                <a:lnTo>
                  <a:pt x="14274" y="2052"/>
                </a:lnTo>
                <a:lnTo>
                  <a:pt x="14296" y="2040"/>
                </a:lnTo>
                <a:lnTo>
                  <a:pt x="14319" y="2014"/>
                </a:lnTo>
                <a:lnTo>
                  <a:pt x="14342" y="2000"/>
                </a:lnTo>
                <a:lnTo>
                  <a:pt x="14337" y="2026"/>
                </a:lnTo>
                <a:lnTo>
                  <a:pt x="14314" y="2046"/>
                </a:lnTo>
                <a:lnTo>
                  <a:pt x="14296" y="2064"/>
                </a:lnTo>
                <a:lnTo>
                  <a:pt x="14290" y="2072"/>
                </a:lnTo>
                <a:lnTo>
                  <a:pt x="14285" y="2089"/>
                </a:lnTo>
                <a:lnTo>
                  <a:pt x="14274" y="2115"/>
                </a:lnTo>
                <a:lnTo>
                  <a:pt x="14280" y="2127"/>
                </a:lnTo>
                <a:lnTo>
                  <a:pt x="14303" y="2135"/>
                </a:lnTo>
                <a:lnTo>
                  <a:pt x="14337" y="2135"/>
                </a:lnTo>
                <a:lnTo>
                  <a:pt x="14365" y="2121"/>
                </a:lnTo>
                <a:lnTo>
                  <a:pt x="14417" y="2089"/>
                </a:lnTo>
                <a:lnTo>
                  <a:pt x="14433" y="2084"/>
                </a:lnTo>
                <a:lnTo>
                  <a:pt x="14456" y="2089"/>
                </a:lnTo>
                <a:lnTo>
                  <a:pt x="14438" y="2109"/>
                </a:lnTo>
                <a:lnTo>
                  <a:pt x="14388" y="2147"/>
                </a:lnTo>
                <a:lnTo>
                  <a:pt x="14381" y="2173"/>
                </a:lnTo>
                <a:lnTo>
                  <a:pt x="14393" y="2191"/>
                </a:lnTo>
                <a:lnTo>
                  <a:pt x="14399" y="2199"/>
                </a:lnTo>
                <a:lnTo>
                  <a:pt x="14422" y="2205"/>
                </a:lnTo>
                <a:lnTo>
                  <a:pt x="14438" y="2205"/>
                </a:lnTo>
                <a:lnTo>
                  <a:pt x="14417" y="2217"/>
                </a:lnTo>
                <a:lnTo>
                  <a:pt x="14388" y="2217"/>
                </a:lnTo>
                <a:lnTo>
                  <a:pt x="14324" y="2199"/>
                </a:lnTo>
                <a:lnTo>
                  <a:pt x="14290" y="2191"/>
                </a:lnTo>
                <a:lnTo>
                  <a:pt x="14280" y="2199"/>
                </a:lnTo>
                <a:lnTo>
                  <a:pt x="14262" y="2205"/>
                </a:lnTo>
                <a:lnTo>
                  <a:pt x="14257" y="2217"/>
                </a:lnTo>
                <a:lnTo>
                  <a:pt x="14251" y="2237"/>
                </a:lnTo>
                <a:lnTo>
                  <a:pt x="14234" y="2231"/>
                </a:lnTo>
                <a:lnTo>
                  <a:pt x="14211" y="2223"/>
                </a:lnTo>
                <a:lnTo>
                  <a:pt x="14161" y="2243"/>
                </a:lnTo>
                <a:lnTo>
                  <a:pt x="14063" y="2249"/>
                </a:lnTo>
                <a:lnTo>
                  <a:pt x="14058" y="2281"/>
                </a:lnTo>
                <a:lnTo>
                  <a:pt x="14047" y="2249"/>
                </a:lnTo>
                <a:lnTo>
                  <a:pt x="14035" y="2237"/>
                </a:lnTo>
                <a:lnTo>
                  <a:pt x="14024" y="2231"/>
                </a:lnTo>
                <a:lnTo>
                  <a:pt x="14019" y="2237"/>
                </a:lnTo>
                <a:lnTo>
                  <a:pt x="14006" y="2237"/>
                </a:lnTo>
                <a:lnTo>
                  <a:pt x="13996" y="2249"/>
                </a:lnTo>
                <a:lnTo>
                  <a:pt x="13972" y="2295"/>
                </a:lnTo>
                <a:lnTo>
                  <a:pt x="13967" y="2313"/>
                </a:lnTo>
                <a:lnTo>
                  <a:pt x="13967" y="2327"/>
                </a:lnTo>
                <a:lnTo>
                  <a:pt x="13972" y="2350"/>
                </a:lnTo>
                <a:lnTo>
                  <a:pt x="13978" y="2370"/>
                </a:lnTo>
                <a:lnTo>
                  <a:pt x="14029" y="2390"/>
                </a:lnTo>
                <a:lnTo>
                  <a:pt x="14058" y="2390"/>
                </a:lnTo>
                <a:lnTo>
                  <a:pt x="14092" y="2390"/>
                </a:lnTo>
                <a:lnTo>
                  <a:pt x="14125" y="2376"/>
                </a:lnTo>
                <a:lnTo>
                  <a:pt x="14154" y="2376"/>
                </a:lnTo>
                <a:lnTo>
                  <a:pt x="14177" y="2396"/>
                </a:lnTo>
                <a:lnTo>
                  <a:pt x="14200" y="2402"/>
                </a:lnTo>
                <a:lnTo>
                  <a:pt x="14257" y="2402"/>
                </a:lnTo>
                <a:lnTo>
                  <a:pt x="14296" y="2402"/>
                </a:lnTo>
                <a:lnTo>
                  <a:pt x="14303" y="2408"/>
                </a:lnTo>
                <a:lnTo>
                  <a:pt x="14296" y="2434"/>
                </a:lnTo>
                <a:lnTo>
                  <a:pt x="14290" y="2454"/>
                </a:lnTo>
                <a:lnTo>
                  <a:pt x="14251" y="2440"/>
                </a:lnTo>
                <a:lnTo>
                  <a:pt x="14200" y="2434"/>
                </a:lnTo>
                <a:lnTo>
                  <a:pt x="14047" y="2428"/>
                </a:lnTo>
                <a:lnTo>
                  <a:pt x="13983" y="2492"/>
                </a:lnTo>
                <a:lnTo>
                  <a:pt x="13972" y="2478"/>
                </a:lnTo>
                <a:lnTo>
                  <a:pt x="13972" y="2466"/>
                </a:lnTo>
                <a:lnTo>
                  <a:pt x="13962" y="2454"/>
                </a:lnTo>
                <a:lnTo>
                  <a:pt x="13926" y="2454"/>
                </a:lnTo>
                <a:lnTo>
                  <a:pt x="13916" y="2460"/>
                </a:lnTo>
                <a:lnTo>
                  <a:pt x="13905" y="2472"/>
                </a:lnTo>
                <a:lnTo>
                  <a:pt x="13893" y="2498"/>
                </a:lnTo>
                <a:lnTo>
                  <a:pt x="13887" y="2518"/>
                </a:lnTo>
                <a:lnTo>
                  <a:pt x="13882" y="2550"/>
                </a:lnTo>
                <a:lnTo>
                  <a:pt x="13877" y="2574"/>
                </a:lnTo>
                <a:lnTo>
                  <a:pt x="13882" y="2593"/>
                </a:lnTo>
                <a:lnTo>
                  <a:pt x="13882" y="2613"/>
                </a:lnTo>
                <a:lnTo>
                  <a:pt x="13905" y="2637"/>
                </a:lnTo>
                <a:lnTo>
                  <a:pt x="13926" y="2683"/>
                </a:lnTo>
                <a:lnTo>
                  <a:pt x="13926" y="2779"/>
                </a:lnTo>
                <a:lnTo>
                  <a:pt x="13949" y="2848"/>
                </a:lnTo>
                <a:lnTo>
                  <a:pt x="13962" y="2860"/>
                </a:lnTo>
                <a:lnTo>
                  <a:pt x="13967" y="2880"/>
                </a:lnTo>
                <a:lnTo>
                  <a:pt x="13967" y="2906"/>
                </a:lnTo>
                <a:lnTo>
                  <a:pt x="13972" y="2924"/>
                </a:lnTo>
                <a:lnTo>
                  <a:pt x="13990" y="2944"/>
                </a:lnTo>
                <a:lnTo>
                  <a:pt x="14024" y="2944"/>
                </a:lnTo>
                <a:lnTo>
                  <a:pt x="14052" y="2924"/>
                </a:lnTo>
                <a:lnTo>
                  <a:pt x="14058" y="2900"/>
                </a:lnTo>
                <a:lnTo>
                  <a:pt x="14068" y="2874"/>
                </a:lnTo>
                <a:lnTo>
                  <a:pt x="14076" y="2860"/>
                </a:lnTo>
                <a:lnTo>
                  <a:pt x="14109" y="2828"/>
                </a:lnTo>
                <a:lnTo>
                  <a:pt x="14138" y="2805"/>
                </a:lnTo>
                <a:lnTo>
                  <a:pt x="14138" y="2785"/>
                </a:lnTo>
                <a:lnTo>
                  <a:pt x="14143" y="2765"/>
                </a:lnTo>
                <a:lnTo>
                  <a:pt x="14189" y="2727"/>
                </a:lnTo>
                <a:lnTo>
                  <a:pt x="14211" y="2701"/>
                </a:lnTo>
                <a:lnTo>
                  <a:pt x="14267" y="2637"/>
                </a:lnTo>
                <a:lnTo>
                  <a:pt x="14314" y="2599"/>
                </a:lnTo>
                <a:lnTo>
                  <a:pt x="14347" y="2605"/>
                </a:lnTo>
                <a:lnTo>
                  <a:pt x="14360" y="2605"/>
                </a:lnTo>
                <a:lnTo>
                  <a:pt x="14381" y="2581"/>
                </a:lnTo>
                <a:lnTo>
                  <a:pt x="14409" y="2542"/>
                </a:lnTo>
                <a:lnTo>
                  <a:pt x="14438" y="2498"/>
                </a:lnTo>
                <a:lnTo>
                  <a:pt x="14473" y="2434"/>
                </a:lnTo>
                <a:lnTo>
                  <a:pt x="14479" y="2414"/>
                </a:lnTo>
                <a:lnTo>
                  <a:pt x="14489" y="2402"/>
                </a:lnTo>
                <a:lnTo>
                  <a:pt x="14507" y="2396"/>
                </a:lnTo>
                <a:lnTo>
                  <a:pt x="14518" y="2402"/>
                </a:lnTo>
                <a:lnTo>
                  <a:pt x="14530" y="2408"/>
                </a:lnTo>
                <a:lnTo>
                  <a:pt x="14559" y="2396"/>
                </a:lnTo>
                <a:lnTo>
                  <a:pt x="14569" y="2376"/>
                </a:lnTo>
                <a:lnTo>
                  <a:pt x="14575" y="2350"/>
                </a:lnTo>
                <a:lnTo>
                  <a:pt x="14587" y="2332"/>
                </a:lnTo>
                <a:lnTo>
                  <a:pt x="14608" y="2301"/>
                </a:lnTo>
                <a:lnTo>
                  <a:pt x="14632" y="2275"/>
                </a:lnTo>
                <a:lnTo>
                  <a:pt x="14678" y="2243"/>
                </a:lnTo>
                <a:lnTo>
                  <a:pt x="14717" y="2211"/>
                </a:lnTo>
                <a:lnTo>
                  <a:pt x="14729" y="2199"/>
                </a:lnTo>
                <a:lnTo>
                  <a:pt x="14735" y="2191"/>
                </a:lnTo>
                <a:lnTo>
                  <a:pt x="14745" y="2191"/>
                </a:lnTo>
                <a:lnTo>
                  <a:pt x="14814" y="2199"/>
                </a:lnTo>
                <a:lnTo>
                  <a:pt x="14854" y="2199"/>
                </a:lnTo>
                <a:lnTo>
                  <a:pt x="14887" y="2205"/>
                </a:lnTo>
                <a:lnTo>
                  <a:pt x="14910" y="2199"/>
                </a:lnTo>
                <a:lnTo>
                  <a:pt x="14933" y="2185"/>
                </a:lnTo>
                <a:lnTo>
                  <a:pt x="14933" y="2167"/>
                </a:lnTo>
                <a:lnTo>
                  <a:pt x="14933" y="2159"/>
                </a:lnTo>
                <a:lnTo>
                  <a:pt x="14921" y="2127"/>
                </a:lnTo>
                <a:lnTo>
                  <a:pt x="14893" y="2095"/>
                </a:lnTo>
                <a:lnTo>
                  <a:pt x="14887" y="2058"/>
                </a:lnTo>
                <a:lnTo>
                  <a:pt x="14928" y="2032"/>
                </a:lnTo>
                <a:lnTo>
                  <a:pt x="14921" y="2014"/>
                </a:lnTo>
                <a:lnTo>
                  <a:pt x="14916" y="2000"/>
                </a:lnTo>
                <a:lnTo>
                  <a:pt x="14887" y="1982"/>
                </a:lnTo>
                <a:lnTo>
                  <a:pt x="14882" y="1994"/>
                </a:lnTo>
                <a:lnTo>
                  <a:pt x="14871" y="2014"/>
                </a:lnTo>
                <a:lnTo>
                  <a:pt x="14843" y="2014"/>
                </a:lnTo>
                <a:lnTo>
                  <a:pt x="14848" y="1976"/>
                </a:lnTo>
                <a:lnTo>
                  <a:pt x="14830" y="1956"/>
                </a:lnTo>
                <a:lnTo>
                  <a:pt x="14786" y="1950"/>
                </a:lnTo>
                <a:lnTo>
                  <a:pt x="14779" y="1936"/>
                </a:lnTo>
                <a:lnTo>
                  <a:pt x="14786" y="1912"/>
                </a:lnTo>
                <a:lnTo>
                  <a:pt x="14779" y="1898"/>
                </a:lnTo>
                <a:lnTo>
                  <a:pt x="14768" y="1898"/>
                </a:lnTo>
                <a:lnTo>
                  <a:pt x="14779" y="1892"/>
                </a:lnTo>
                <a:lnTo>
                  <a:pt x="14791" y="1886"/>
                </a:lnTo>
                <a:lnTo>
                  <a:pt x="14797" y="1872"/>
                </a:lnTo>
                <a:lnTo>
                  <a:pt x="14807" y="1848"/>
                </a:lnTo>
                <a:lnTo>
                  <a:pt x="14820" y="1835"/>
                </a:lnTo>
                <a:lnTo>
                  <a:pt x="14820" y="1817"/>
                </a:lnTo>
                <a:lnTo>
                  <a:pt x="14825" y="1803"/>
                </a:lnTo>
                <a:lnTo>
                  <a:pt x="14825" y="1765"/>
                </a:lnTo>
                <a:lnTo>
                  <a:pt x="14814" y="1745"/>
                </a:lnTo>
                <a:lnTo>
                  <a:pt x="14802" y="1745"/>
                </a:lnTo>
                <a:lnTo>
                  <a:pt x="14729" y="1803"/>
                </a:lnTo>
                <a:lnTo>
                  <a:pt x="14701" y="1823"/>
                </a:lnTo>
                <a:lnTo>
                  <a:pt x="14717" y="1803"/>
                </a:lnTo>
                <a:lnTo>
                  <a:pt x="14729" y="1785"/>
                </a:lnTo>
                <a:lnTo>
                  <a:pt x="14735" y="1759"/>
                </a:lnTo>
                <a:lnTo>
                  <a:pt x="14745" y="1745"/>
                </a:lnTo>
                <a:lnTo>
                  <a:pt x="14774" y="1721"/>
                </a:lnTo>
                <a:lnTo>
                  <a:pt x="14797" y="1695"/>
                </a:lnTo>
                <a:lnTo>
                  <a:pt x="14807" y="1657"/>
                </a:lnTo>
                <a:lnTo>
                  <a:pt x="14807" y="1625"/>
                </a:lnTo>
                <a:lnTo>
                  <a:pt x="14802" y="1611"/>
                </a:lnTo>
                <a:lnTo>
                  <a:pt x="14786" y="1580"/>
                </a:lnTo>
                <a:lnTo>
                  <a:pt x="14763" y="1568"/>
                </a:lnTo>
                <a:lnTo>
                  <a:pt x="14758" y="1574"/>
                </a:lnTo>
                <a:lnTo>
                  <a:pt x="14751" y="1580"/>
                </a:lnTo>
                <a:lnTo>
                  <a:pt x="14740" y="1586"/>
                </a:lnTo>
                <a:lnTo>
                  <a:pt x="14740" y="1580"/>
                </a:lnTo>
                <a:lnTo>
                  <a:pt x="14740" y="1530"/>
                </a:lnTo>
                <a:lnTo>
                  <a:pt x="14735" y="1510"/>
                </a:lnTo>
                <a:lnTo>
                  <a:pt x="14722" y="1510"/>
                </a:lnTo>
                <a:lnTo>
                  <a:pt x="14701" y="1522"/>
                </a:lnTo>
                <a:lnTo>
                  <a:pt x="14683" y="1542"/>
                </a:lnTo>
                <a:lnTo>
                  <a:pt x="14672" y="1574"/>
                </a:lnTo>
                <a:lnTo>
                  <a:pt x="14649" y="1586"/>
                </a:lnTo>
                <a:lnTo>
                  <a:pt x="14616" y="1625"/>
                </a:lnTo>
                <a:lnTo>
                  <a:pt x="14603" y="1637"/>
                </a:lnTo>
                <a:lnTo>
                  <a:pt x="14598" y="1643"/>
                </a:lnTo>
                <a:lnTo>
                  <a:pt x="14580" y="1689"/>
                </a:lnTo>
                <a:lnTo>
                  <a:pt x="14564" y="1713"/>
                </a:lnTo>
                <a:lnTo>
                  <a:pt x="14541" y="1791"/>
                </a:lnTo>
                <a:lnTo>
                  <a:pt x="14507" y="1892"/>
                </a:lnTo>
                <a:lnTo>
                  <a:pt x="14484" y="1950"/>
                </a:lnTo>
                <a:lnTo>
                  <a:pt x="14479" y="1944"/>
                </a:lnTo>
                <a:lnTo>
                  <a:pt x="14479" y="1860"/>
                </a:lnTo>
                <a:lnTo>
                  <a:pt x="14473" y="1854"/>
                </a:lnTo>
                <a:lnTo>
                  <a:pt x="14479" y="1823"/>
                </a:lnTo>
                <a:lnTo>
                  <a:pt x="14502" y="1745"/>
                </a:lnTo>
                <a:lnTo>
                  <a:pt x="14518" y="1681"/>
                </a:lnTo>
                <a:lnTo>
                  <a:pt x="14530" y="1625"/>
                </a:lnTo>
                <a:lnTo>
                  <a:pt x="14530" y="1580"/>
                </a:lnTo>
                <a:lnTo>
                  <a:pt x="14518" y="1562"/>
                </a:lnTo>
                <a:lnTo>
                  <a:pt x="14484" y="1586"/>
                </a:lnTo>
                <a:lnTo>
                  <a:pt x="14438" y="1625"/>
                </a:lnTo>
                <a:lnTo>
                  <a:pt x="14417" y="1631"/>
                </a:lnTo>
                <a:lnTo>
                  <a:pt x="14404" y="1649"/>
                </a:lnTo>
                <a:lnTo>
                  <a:pt x="14388" y="1675"/>
                </a:lnTo>
                <a:lnTo>
                  <a:pt x="14376" y="1695"/>
                </a:lnTo>
                <a:lnTo>
                  <a:pt x="14365" y="1713"/>
                </a:lnTo>
                <a:lnTo>
                  <a:pt x="14353" y="1727"/>
                </a:lnTo>
                <a:lnTo>
                  <a:pt x="14347" y="1727"/>
                </a:lnTo>
                <a:lnTo>
                  <a:pt x="14347" y="1707"/>
                </a:lnTo>
                <a:lnTo>
                  <a:pt x="14347" y="1681"/>
                </a:lnTo>
                <a:lnTo>
                  <a:pt x="14342" y="1669"/>
                </a:lnTo>
                <a:lnTo>
                  <a:pt x="14331" y="1657"/>
                </a:lnTo>
                <a:lnTo>
                  <a:pt x="14353" y="1611"/>
                </a:lnTo>
                <a:lnTo>
                  <a:pt x="14342" y="1605"/>
                </a:lnTo>
                <a:lnTo>
                  <a:pt x="14280" y="1594"/>
                </a:lnTo>
                <a:lnTo>
                  <a:pt x="14353" y="1562"/>
                </a:lnTo>
                <a:lnTo>
                  <a:pt x="14427" y="1574"/>
                </a:lnTo>
                <a:lnTo>
                  <a:pt x="14445" y="1562"/>
                </a:lnTo>
                <a:lnTo>
                  <a:pt x="14450" y="1562"/>
                </a:lnTo>
                <a:lnTo>
                  <a:pt x="14456" y="1548"/>
                </a:lnTo>
                <a:lnTo>
                  <a:pt x="14461" y="1536"/>
                </a:lnTo>
                <a:lnTo>
                  <a:pt x="14456" y="1510"/>
                </a:lnTo>
                <a:lnTo>
                  <a:pt x="14399" y="1504"/>
                </a:lnTo>
                <a:lnTo>
                  <a:pt x="14353" y="1516"/>
                </a:lnTo>
                <a:lnTo>
                  <a:pt x="14337" y="1510"/>
                </a:lnTo>
                <a:lnTo>
                  <a:pt x="14319" y="1484"/>
                </a:lnTo>
                <a:lnTo>
                  <a:pt x="14308" y="1490"/>
                </a:lnTo>
                <a:lnTo>
                  <a:pt x="14303" y="1510"/>
                </a:lnTo>
                <a:lnTo>
                  <a:pt x="14296" y="1530"/>
                </a:lnTo>
                <a:lnTo>
                  <a:pt x="14290" y="1522"/>
                </a:lnTo>
                <a:lnTo>
                  <a:pt x="14285" y="1510"/>
                </a:lnTo>
                <a:lnTo>
                  <a:pt x="14274" y="1466"/>
                </a:lnTo>
                <a:lnTo>
                  <a:pt x="14234" y="1458"/>
                </a:lnTo>
                <a:lnTo>
                  <a:pt x="14223" y="1466"/>
                </a:lnTo>
                <a:lnTo>
                  <a:pt x="14200" y="1484"/>
                </a:lnTo>
                <a:lnTo>
                  <a:pt x="14195" y="1484"/>
                </a:lnTo>
                <a:lnTo>
                  <a:pt x="14200" y="1466"/>
                </a:lnTo>
                <a:lnTo>
                  <a:pt x="14195" y="1446"/>
                </a:lnTo>
                <a:lnTo>
                  <a:pt x="14189" y="1446"/>
                </a:lnTo>
                <a:lnTo>
                  <a:pt x="14182" y="1446"/>
                </a:lnTo>
                <a:close/>
                <a:moveTo>
                  <a:pt x="13921" y="1791"/>
                </a:moveTo>
                <a:lnTo>
                  <a:pt x="13905" y="1817"/>
                </a:lnTo>
                <a:lnTo>
                  <a:pt x="13887" y="1848"/>
                </a:lnTo>
                <a:lnTo>
                  <a:pt x="13882" y="1886"/>
                </a:lnTo>
                <a:lnTo>
                  <a:pt x="13877" y="1898"/>
                </a:lnTo>
                <a:lnTo>
                  <a:pt x="13853" y="1982"/>
                </a:lnTo>
                <a:lnTo>
                  <a:pt x="13859" y="1994"/>
                </a:lnTo>
                <a:lnTo>
                  <a:pt x="13877" y="2000"/>
                </a:lnTo>
                <a:lnTo>
                  <a:pt x="13882" y="2032"/>
                </a:lnTo>
                <a:lnTo>
                  <a:pt x="13882" y="2058"/>
                </a:lnTo>
                <a:lnTo>
                  <a:pt x="13877" y="2109"/>
                </a:lnTo>
                <a:lnTo>
                  <a:pt x="13893" y="2109"/>
                </a:lnTo>
                <a:lnTo>
                  <a:pt x="13905" y="2084"/>
                </a:lnTo>
                <a:lnTo>
                  <a:pt x="13910" y="2046"/>
                </a:lnTo>
                <a:lnTo>
                  <a:pt x="13916" y="2032"/>
                </a:lnTo>
                <a:lnTo>
                  <a:pt x="13916" y="2020"/>
                </a:lnTo>
                <a:lnTo>
                  <a:pt x="13905" y="1994"/>
                </a:lnTo>
                <a:lnTo>
                  <a:pt x="13910" y="1962"/>
                </a:lnTo>
                <a:lnTo>
                  <a:pt x="13887" y="1956"/>
                </a:lnTo>
                <a:lnTo>
                  <a:pt x="13910" y="1930"/>
                </a:lnTo>
                <a:lnTo>
                  <a:pt x="13905" y="1918"/>
                </a:lnTo>
                <a:lnTo>
                  <a:pt x="13910" y="1892"/>
                </a:lnTo>
                <a:lnTo>
                  <a:pt x="13926" y="1880"/>
                </a:lnTo>
                <a:lnTo>
                  <a:pt x="13933" y="1866"/>
                </a:lnTo>
                <a:lnTo>
                  <a:pt x="13944" y="1829"/>
                </a:lnTo>
                <a:lnTo>
                  <a:pt x="13939" y="1803"/>
                </a:lnTo>
                <a:lnTo>
                  <a:pt x="13921" y="1791"/>
                </a:lnTo>
                <a:close/>
                <a:moveTo>
                  <a:pt x="7095" y="1962"/>
                </a:moveTo>
                <a:lnTo>
                  <a:pt x="7038" y="1988"/>
                </a:lnTo>
                <a:lnTo>
                  <a:pt x="7004" y="2020"/>
                </a:lnTo>
                <a:lnTo>
                  <a:pt x="6963" y="2032"/>
                </a:lnTo>
                <a:lnTo>
                  <a:pt x="6935" y="2026"/>
                </a:lnTo>
                <a:lnTo>
                  <a:pt x="6924" y="2026"/>
                </a:lnTo>
                <a:lnTo>
                  <a:pt x="6878" y="2046"/>
                </a:lnTo>
                <a:lnTo>
                  <a:pt x="6867" y="2052"/>
                </a:lnTo>
                <a:lnTo>
                  <a:pt x="6862" y="2064"/>
                </a:lnTo>
                <a:lnTo>
                  <a:pt x="6862" y="2078"/>
                </a:lnTo>
                <a:lnTo>
                  <a:pt x="6896" y="2095"/>
                </a:lnTo>
                <a:lnTo>
                  <a:pt x="6976" y="2141"/>
                </a:lnTo>
                <a:lnTo>
                  <a:pt x="7032" y="2191"/>
                </a:lnTo>
                <a:lnTo>
                  <a:pt x="7038" y="2237"/>
                </a:lnTo>
                <a:lnTo>
                  <a:pt x="7015" y="2263"/>
                </a:lnTo>
                <a:lnTo>
                  <a:pt x="7020" y="2269"/>
                </a:lnTo>
                <a:lnTo>
                  <a:pt x="7066" y="2269"/>
                </a:lnTo>
                <a:lnTo>
                  <a:pt x="7105" y="2263"/>
                </a:lnTo>
                <a:lnTo>
                  <a:pt x="7128" y="2263"/>
                </a:lnTo>
                <a:lnTo>
                  <a:pt x="7198" y="2287"/>
                </a:lnTo>
                <a:lnTo>
                  <a:pt x="7219" y="2281"/>
                </a:lnTo>
                <a:lnTo>
                  <a:pt x="7231" y="2275"/>
                </a:lnTo>
                <a:lnTo>
                  <a:pt x="7237" y="2263"/>
                </a:lnTo>
                <a:lnTo>
                  <a:pt x="7247" y="2243"/>
                </a:lnTo>
                <a:lnTo>
                  <a:pt x="7260" y="2243"/>
                </a:lnTo>
                <a:lnTo>
                  <a:pt x="7270" y="2237"/>
                </a:lnTo>
                <a:lnTo>
                  <a:pt x="7283" y="2231"/>
                </a:lnTo>
                <a:lnTo>
                  <a:pt x="7294" y="2223"/>
                </a:lnTo>
                <a:lnTo>
                  <a:pt x="7317" y="2199"/>
                </a:lnTo>
                <a:lnTo>
                  <a:pt x="7327" y="2191"/>
                </a:lnTo>
                <a:lnTo>
                  <a:pt x="7327" y="2159"/>
                </a:lnTo>
                <a:lnTo>
                  <a:pt x="7333" y="2147"/>
                </a:lnTo>
                <a:lnTo>
                  <a:pt x="7345" y="2127"/>
                </a:lnTo>
                <a:lnTo>
                  <a:pt x="7340" y="2115"/>
                </a:lnTo>
                <a:lnTo>
                  <a:pt x="7231" y="2103"/>
                </a:lnTo>
                <a:lnTo>
                  <a:pt x="7185" y="2084"/>
                </a:lnTo>
                <a:lnTo>
                  <a:pt x="7146" y="2052"/>
                </a:lnTo>
                <a:lnTo>
                  <a:pt x="7123" y="2020"/>
                </a:lnTo>
                <a:lnTo>
                  <a:pt x="7112" y="2000"/>
                </a:lnTo>
                <a:lnTo>
                  <a:pt x="7112" y="1962"/>
                </a:lnTo>
                <a:lnTo>
                  <a:pt x="7095" y="1962"/>
                </a:lnTo>
                <a:close/>
                <a:moveTo>
                  <a:pt x="14910" y="2243"/>
                </a:moveTo>
                <a:lnTo>
                  <a:pt x="14859" y="2249"/>
                </a:lnTo>
                <a:lnTo>
                  <a:pt x="14786" y="2249"/>
                </a:lnTo>
                <a:lnTo>
                  <a:pt x="14763" y="2263"/>
                </a:lnTo>
                <a:lnTo>
                  <a:pt x="14768" y="2295"/>
                </a:lnTo>
                <a:lnTo>
                  <a:pt x="14786" y="2295"/>
                </a:lnTo>
                <a:lnTo>
                  <a:pt x="14763" y="2332"/>
                </a:lnTo>
                <a:lnTo>
                  <a:pt x="14779" y="2370"/>
                </a:lnTo>
                <a:lnTo>
                  <a:pt x="14768" y="2408"/>
                </a:lnTo>
                <a:lnTo>
                  <a:pt x="14768" y="2460"/>
                </a:lnTo>
                <a:lnTo>
                  <a:pt x="14774" y="2486"/>
                </a:lnTo>
                <a:lnTo>
                  <a:pt x="14807" y="2530"/>
                </a:lnTo>
                <a:lnTo>
                  <a:pt x="14802" y="2536"/>
                </a:lnTo>
                <a:lnTo>
                  <a:pt x="14763" y="2574"/>
                </a:lnTo>
                <a:lnTo>
                  <a:pt x="14745" y="2587"/>
                </a:lnTo>
                <a:lnTo>
                  <a:pt x="14729" y="2613"/>
                </a:lnTo>
                <a:lnTo>
                  <a:pt x="14706" y="2645"/>
                </a:lnTo>
                <a:lnTo>
                  <a:pt x="14660" y="2663"/>
                </a:lnTo>
                <a:lnTo>
                  <a:pt x="14644" y="2709"/>
                </a:lnTo>
                <a:lnTo>
                  <a:pt x="14655" y="2721"/>
                </a:lnTo>
                <a:lnTo>
                  <a:pt x="14751" y="2715"/>
                </a:lnTo>
                <a:lnTo>
                  <a:pt x="14774" y="2721"/>
                </a:lnTo>
                <a:lnTo>
                  <a:pt x="14802" y="2715"/>
                </a:lnTo>
                <a:lnTo>
                  <a:pt x="14825" y="2701"/>
                </a:lnTo>
                <a:lnTo>
                  <a:pt x="14830" y="2701"/>
                </a:lnTo>
                <a:lnTo>
                  <a:pt x="14848" y="2715"/>
                </a:lnTo>
                <a:lnTo>
                  <a:pt x="14854" y="2715"/>
                </a:lnTo>
                <a:lnTo>
                  <a:pt x="14859" y="2721"/>
                </a:lnTo>
                <a:lnTo>
                  <a:pt x="14848" y="2733"/>
                </a:lnTo>
                <a:lnTo>
                  <a:pt x="14807" y="2759"/>
                </a:lnTo>
                <a:lnTo>
                  <a:pt x="14802" y="2791"/>
                </a:lnTo>
                <a:lnTo>
                  <a:pt x="14791" y="2805"/>
                </a:lnTo>
                <a:lnTo>
                  <a:pt x="14786" y="2805"/>
                </a:lnTo>
                <a:lnTo>
                  <a:pt x="14791" y="2828"/>
                </a:lnTo>
                <a:lnTo>
                  <a:pt x="14820" y="2836"/>
                </a:lnTo>
                <a:lnTo>
                  <a:pt x="14836" y="2823"/>
                </a:lnTo>
                <a:lnTo>
                  <a:pt x="14859" y="2805"/>
                </a:lnTo>
                <a:lnTo>
                  <a:pt x="14871" y="2797"/>
                </a:lnTo>
                <a:lnTo>
                  <a:pt x="14905" y="2805"/>
                </a:lnTo>
                <a:lnTo>
                  <a:pt x="14921" y="2797"/>
                </a:lnTo>
                <a:lnTo>
                  <a:pt x="14957" y="2779"/>
                </a:lnTo>
                <a:lnTo>
                  <a:pt x="14973" y="2765"/>
                </a:lnTo>
                <a:lnTo>
                  <a:pt x="14996" y="2741"/>
                </a:lnTo>
                <a:lnTo>
                  <a:pt x="15019" y="2715"/>
                </a:lnTo>
                <a:lnTo>
                  <a:pt x="15029" y="2701"/>
                </a:lnTo>
                <a:lnTo>
                  <a:pt x="15132" y="2683"/>
                </a:lnTo>
                <a:lnTo>
                  <a:pt x="15109" y="2637"/>
                </a:lnTo>
                <a:lnTo>
                  <a:pt x="15081" y="2605"/>
                </a:lnTo>
                <a:lnTo>
                  <a:pt x="15042" y="2613"/>
                </a:lnTo>
                <a:lnTo>
                  <a:pt x="15019" y="2599"/>
                </a:lnTo>
                <a:lnTo>
                  <a:pt x="14996" y="2562"/>
                </a:lnTo>
                <a:lnTo>
                  <a:pt x="14978" y="2542"/>
                </a:lnTo>
                <a:lnTo>
                  <a:pt x="14996" y="2498"/>
                </a:lnTo>
                <a:lnTo>
                  <a:pt x="15024" y="2492"/>
                </a:lnTo>
                <a:lnTo>
                  <a:pt x="15042" y="2478"/>
                </a:lnTo>
                <a:lnTo>
                  <a:pt x="15035" y="2466"/>
                </a:lnTo>
                <a:lnTo>
                  <a:pt x="15019" y="2434"/>
                </a:lnTo>
                <a:lnTo>
                  <a:pt x="15006" y="2428"/>
                </a:lnTo>
                <a:lnTo>
                  <a:pt x="14978" y="2428"/>
                </a:lnTo>
                <a:lnTo>
                  <a:pt x="14944" y="2428"/>
                </a:lnTo>
                <a:lnTo>
                  <a:pt x="14933" y="2422"/>
                </a:lnTo>
                <a:lnTo>
                  <a:pt x="14957" y="2344"/>
                </a:lnTo>
                <a:lnTo>
                  <a:pt x="14967" y="2269"/>
                </a:lnTo>
                <a:lnTo>
                  <a:pt x="14939" y="2263"/>
                </a:lnTo>
                <a:lnTo>
                  <a:pt x="14928" y="2249"/>
                </a:lnTo>
                <a:lnTo>
                  <a:pt x="14910" y="2243"/>
                </a:lnTo>
                <a:close/>
                <a:moveTo>
                  <a:pt x="20129" y="2874"/>
                </a:moveTo>
                <a:lnTo>
                  <a:pt x="20083" y="2880"/>
                </a:lnTo>
                <a:lnTo>
                  <a:pt x="20072" y="2880"/>
                </a:lnTo>
                <a:lnTo>
                  <a:pt x="20049" y="2912"/>
                </a:lnTo>
                <a:lnTo>
                  <a:pt x="20003" y="2938"/>
                </a:lnTo>
                <a:lnTo>
                  <a:pt x="19969" y="2996"/>
                </a:lnTo>
                <a:lnTo>
                  <a:pt x="19946" y="3034"/>
                </a:lnTo>
                <a:lnTo>
                  <a:pt x="19946" y="3060"/>
                </a:lnTo>
                <a:lnTo>
                  <a:pt x="19946" y="3097"/>
                </a:lnTo>
                <a:lnTo>
                  <a:pt x="19941" y="3109"/>
                </a:lnTo>
                <a:lnTo>
                  <a:pt x="19923" y="3115"/>
                </a:lnTo>
                <a:lnTo>
                  <a:pt x="19918" y="3123"/>
                </a:lnTo>
                <a:lnTo>
                  <a:pt x="19895" y="3147"/>
                </a:lnTo>
                <a:lnTo>
                  <a:pt x="19889" y="3161"/>
                </a:lnTo>
                <a:lnTo>
                  <a:pt x="19873" y="3167"/>
                </a:lnTo>
                <a:lnTo>
                  <a:pt x="19861" y="3173"/>
                </a:lnTo>
                <a:lnTo>
                  <a:pt x="19838" y="3205"/>
                </a:lnTo>
                <a:lnTo>
                  <a:pt x="19822" y="3231"/>
                </a:lnTo>
                <a:lnTo>
                  <a:pt x="19719" y="3283"/>
                </a:lnTo>
                <a:lnTo>
                  <a:pt x="19662" y="3326"/>
                </a:lnTo>
                <a:lnTo>
                  <a:pt x="19634" y="3326"/>
                </a:lnTo>
                <a:lnTo>
                  <a:pt x="19600" y="3338"/>
                </a:lnTo>
                <a:lnTo>
                  <a:pt x="19571" y="3346"/>
                </a:lnTo>
                <a:lnTo>
                  <a:pt x="19509" y="3332"/>
                </a:lnTo>
                <a:lnTo>
                  <a:pt x="19481" y="3332"/>
                </a:lnTo>
                <a:lnTo>
                  <a:pt x="19440" y="3346"/>
                </a:lnTo>
                <a:lnTo>
                  <a:pt x="19435" y="3352"/>
                </a:lnTo>
                <a:lnTo>
                  <a:pt x="19424" y="3370"/>
                </a:lnTo>
                <a:lnTo>
                  <a:pt x="19435" y="3402"/>
                </a:lnTo>
                <a:lnTo>
                  <a:pt x="19440" y="3422"/>
                </a:lnTo>
                <a:lnTo>
                  <a:pt x="19440" y="3434"/>
                </a:lnTo>
                <a:lnTo>
                  <a:pt x="19435" y="3442"/>
                </a:lnTo>
                <a:lnTo>
                  <a:pt x="19419" y="3448"/>
                </a:lnTo>
                <a:lnTo>
                  <a:pt x="19401" y="3434"/>
                </a:lnTo>
                <a:lnTo>
                  <a:pt x="19390" y="3434"/>
                </a:lnTo>
                <a:lnTo>
                  <a:pt x="19349" y="3448"/>
                </a:lnTo>
                <a:lnTo>
                  <a:pt x="19333" y="3460"/>
                </a:lnTo>
                <a:lnTo>
                  <a:pt x="19333" y="3498"/>
                </a:lnTo>
                <a:lnTo>
                  <a:pt x="19305" y="3524"/>
                </a:lnTo>
                <a:lnTo>
                  <a:pt x="19253" y="3550"/>
                </a:lnTo>
                <a:lnTo>
                  <a:pt x="19230" y="3569"/>
                </a:lnTo>
                <a:lnTo>
                  <a:pt x="19213" y="3569"/>
                </a:lnTo>
                <a:lnTo>
                  <a:pt x="19202" y="3575"/>
                </a:lnTo>
                <a:lnTo>
                  <a:pt x="19184" y="3613"/>
                </a:lnTo>
                <a:lnTo>
                  <a:pt x="19156" y="3645"/>
                </a:lnTo>
                <a:lnTo>
                  <a:pt x="19117" y="3677"/>
                </a:lnTo>
                <a:lnTo>
                  <a:pt x="19127" y="3697"/>
                </a:lnTo>
                <a:lnTo>
                  <a:pt x="19134" y="3703"/>
                </a:lnTo>
                <a:lnTo>
                  <a:pt x="19099" y="3747"/>
                </a:lnTo>
                <a:lnTo>
                  <a:pt x="19094" y="3773"/>
                </a:lnTo>
                <a:lnTo>
                  <a:pt x="19094" y="3816"/>
                </a:lnTo>
                <a:lnTo>
                  <a:pt x="19094" y="3824"/>
                </a:lnTo>
                <a:lnTo>
                  <a:pt x="19055" y="3810"/>
                </a:lnTo>
                <a:lnTo>
                  <a:pt x="19021" y="3810"/>
                </a:lnTo>
                <a:lnTo>
                  <a:pt x="19008" y="3816"/>
                </a:lnTo>
                <a:lnTo>
                  <a:pt x="18992" y="3830"/>
                </a:lnTo>
                <a:lnTo>
                  <a:pt x="18992" y="3842"/>
                </a:lnTo>
                <a:lnTo>
                  <a:pt x="18998" y="3862"/>
                </a:lnTo>
                <a:lnTo>
                  <a:pt x="19008" y="3874"/>
                </a:lnTo>
                <a:lnTo>
                  <a:pt x="18980" y="3944"/>
                </a:lnTo>
                <a:lnTo>
                  <a:pt x="18969" y="3944"/>
                </a:lnTo>
                <a:lnTo>
                  <a:pt x="18952" y="3932"/>
                </a:lnTo>
                <a:lnTo>
                  <a:pt x="18941" y="3920"/>
                </a:lnTo>
                <a:lnTo>
                  <a:pt x="18918" y="3912"/>
                </a:lnTo>
                <a:lnTo>
                  <a:pt x="18900" y="3912"/>
                </a:lnTo>
                <a:lnTo>
                  <a:pt x="18889" y="3926"/>
                </a:lnTo>
                <a:lnTo>
                  <a:pt x="18879" y="3944"/>
                </a:lnTo>
                <a:lnTo>
                  <a:pt x="18884" y="3958"/>
                </a:lnTo>
                <a:lnTo>
                  <a:pt x="18889" y="3970"/>
                </a:lnTo>
                <a:lnTo>
                  <a:pt x="18912" y="3996"/>
                </a:lnTo>
                <a:lnTo>
                  <a:pt x="18957" y="3984"/>
                </a:lnTo>
                <a:lnTo>
                  <a:pt x="18975" y="4002"/>
                </a:lnTo>
                <a:lnTo>
                  <a:pt x="18985" y="4008"/>
                </a:lnTo>
                <a:lnTo>
                  <a:pt x="18952" y="4034"/>
                </a:lnTo>
                <a:lnTo>
                  <a:pt x="18923" y="4085"/>
                </a:lnTo>
                <a:lnTo>
                  <a:pt x="18900" y="4149"/>
                </a:lnTo>
                <a:lnTo>
                  <a:pt x="18889" y="4161"/>
                </a:lnTo>
                <a:lnTo>
                  <a:pt x="18900" y="4181"/>
                </a:lnTo>
                <a:lnTo>
                  <a:pt x="18907" y="4193"/>
                </a:lnTo>
                <a:lnTo>
                  <a:pt x="18923" y="4199"/>
                </a:lnTo>
                <a:lnTo>
                  <a:pt x="18952" y="4193"/>
                </a:lnTo>
                <a:lnTo>
                  <a:pt x="18980" y="4213"/>
                </a:lnTo>
                <a:lnTo>
                  <a:pt x="18975" y="4219"/>
                </a:lnTo>
                <a:lnTo>
                  <a:pt x="18884" y="4251"/>
                </a:lnTo>
                <a:lnTo>
                  <a:pt x="18879" y="4257"/>
                </a:lnTo>
                <a:lnTo>
                  <a:pt x="18850" y="4366"/>
                </a:lnTo>
                <a:lnTo>
                  <a:pt x="18843" y="4390"/>
                </a:lnTo>
                <a:lnTo>
                  <a:pt x="18832" y="4404"/>
                </a:lnTo>
                <a:lnTo>
                  <a:pt x="18822" y="4436"/>
                </a:lnTo>
                <a:lnTo>
                  <a:pt x="18815" y="4468"/>
                </a:lnTo>
                <a:lnTo>
                  <a:pt x="18809" y="4468"/>
                </a:lnTo>
                <a:lnTo>
                  <a:pt x="18781" y="4480"/>
                </a:lnTo>
                <a:lnTo>
                  <a:pt x="18753" y="4506"/>
                </a:lnTo>
                <a:lnTo>
                  <a:pt x="18729" y="4538"/>
                </a:lnTo>
                <a:lnTo>
                  <a:pt x="18713" y="4543"/>
                </a:lnTo>
                <a:lnTo>
                  <a:pt x="18708" y="4563"/>
                </a:lnTo>
                <a:lnTo>
                  <a:pt x="18719" y="4589"/>
                </a:lnTo>
                <a:lnTo>
                  <a:pt x="18786" y="4653"/>
                </a:lnTo>
                <a:lnTo>
                  <a:pt x="18781" y="4677"/>
                </a:lnTo>
                <a:lnTo>
                  <a:pt x="18815" y="4735"/>
                </a:lnTo>
                <a:lnTo>
                  <a:pt x="18850" y="4703"/>
                </a:lnTo>
                <a:lnTo>
                  <a:pt x="18879" y="4685"/>
                </a:lnTo>
                <a:lnTo>
                  <a:pt x="18912" y="4677"/>
                </a:lnTo>
                <a:lnTo>
                  <a:pt x="18957" y="4703"/>
                </a:lnTo>
                <a:lnTo>
                  <a:pt x="18998" y="4709"/>
                </a:lnTo>
                <a:lnTo>
                  <a:pt x="19071" y="4709"/>
                </a:lnTo>
                <a:lnTo>
                  <a:pt x="19099" y="4723"/>
                </a:lnTo>
                <a:lnTo>
                  <a:pt x="19134" y="4723"/>
                </a:lnTo>
                <a:lnTo>
                  <a:pt x="19163" y="4717"/>
                </a:lnTo>
                <a:lnTo>
                  <a:pt x="19202" y="4685"/>
                </a:lnTo>
                <a:lnTo>
                  <a:pt x="19213" y="4621"/>
                </a:lnTo>
                <a:lnTo>
                  <a:pt x="19253" y="4569"/>
                </a:lnTo>
                <a:lnTo>
                  <a:pt x="19259" y="4549"/>
                </a:lnTo>
                <a:lnTo>
                  <a:pt x="19241" y="4512"/>
                </a:lnTo>
                <a:lnTo>
                  <a:pt x="19207" y="4486"/>
                </a:lnTo>
                <a:lnTo>
                  <a:pt x="19207" y="4474"/>
                </a:lnTo>
                <a:lnTo>
                  <a:pt x="19230" y="4480"/>
                </a:lnTo>
                <a:lnTo>
                  <a:pt x="19259" y="4500"/>
                </a:lnTo>
                <a:lnTo>
                  <a:pt x="19264" y="4500"/>
                </a:lnTo>
                <a:lnTo>
                  <a:pt x="19282" y="4494"/>
                </a:lnTo>
                <a:lnTo>
                  <a:pt x="19287" y="4480"/>
                </a:lnTo>
                <a:lnTo>
                  <a:pt x="19287" y="4462"/>
                </a:lnTo>
                <a:lnTo>
                  <a:pt x="19282" y="4436"/>
                </a:lnTo>
                <a:lnTo>
                  <a:pt x="19259" y="4410"/>
                </a:lnTo>
                <a:lnTo>
                  <a:pt x="19253" y="4390"/>
                </a:lnTo>
                <a:lnTo>
                  <a:pt x="19339" y="4326"/>
                </a:lnTo>
                <a:lnTo>
                  <a:pt x="19349" y="4283"/>
                </a:lnTo>
                <a:lnTo>
                  <a:pt x="19349" y="4257"/>
                </a:lnTo>
                <a:lnTo>
                  <a:pt x="19344" y="4239"/>
                </a:lnTo>
                <a:lnTo>
                  <a:pt x="19321" y="4199"/>
                </a:lnTo>
                <a:lnTo>
                  <a:pt x="19310" y="4181"/>
                </a:lnTo>
                <a:lnTo>
                  <a:pt x="19310" y="4167"/>
                </a:lnTo>
                <a:lnTo>
                  <a:pt x="19367" y="4175"/>
                </a:lnTo>
                <a:lnTo>
                  <a:pt x="19378" y="4161"/>
                </a:lnTo>
                <a:lnTo>
                  <a:pt x="19390" y="4155"/>
                </a:lnTo>
                <a:lnTo>
                  <a:pt x="19390" y="4129"/>
                </a:lnTo>
                <a:lnTo>
                  <a:pt x="19383" y="4103"/>
                </a:lnTo>
                <a:lnTo>
                  <a:pt x="19378" y="4085"/>
                </a:lnTo>
                <a:lnTo>
                  <a:pt x="19383" y="4071"/>
                </a:lnTo>
                <a:lnTo>
                  <a:pt x="19440" y="4097"/>
                </a:lnTo>
                <a:lnTo>
                  <a:pt x="19452" y="4097"/>
                </a:lnTo>
                <a:lnTo>
                  <a:pt x="19458" y="4085"/>
                </a:lnTo>
                <a:lnTo>
                  <a:pt x="19458" y="4071"/>
                </a:lnTo>
                <a:lnTo>
                  <a:pt x="19452" y="4059"/>
                </a:lnTo>
                <a:lnTo>
                  <a:pt x="19447" y="4034"/>
                </a:lnTo>
                <a:lnTo>
                  <a:pt x="19481" y="4034"/>
                </a:lnTo>
                <a:lnTo>
                  <a:pt x="19492" y="4028"/>
                </a:lnTo>
                <a:lnTo>
                  <a:pt x="19504" y="4002"/>
                </a:lnTo>
                <a:lnTo>
                  <a:pt x="19509" y="3984"/>
                </a:lnTo>
                <a:lnTo>
                  <a:pt x="19525" y="3964"/>
                </a:lnTo>
                <a:lnTo>
                  <a:pt x="19525" y="3952"/>
                </a:lnTo>
                <a:lnTo>
                  <a:pt x="19515" y="3938"/>
                </a:lnTo>
                <a:lnTo>
                  <a:pt x="19486" y="3932"/>
                </a:lnTo>
                <a:lnTo>
                  <a:pt x="19486" y="3912"/>
                </a:lnTo>
                <a:lnTo>
                  <a:pt x="19504" y="3888"/>
                </a:lnTo>
                <a:lnTo>
                  <a:pt x="19515" y="3888"/>
                </a:lnTo>
                <a:lnTo>
                  <a:pt x="19532" y="3888"/>
                </a:lnTo>
                <a:lnTo>
                  <a:pt x="19538" y="3874"/>
                </a:lnTo>
                <a:lnTo>
                  <a:pt x="19543" y="3856"/>
                </a:lnTo>
                <a:lnTo>
                  <a:pt x="19554" y="3830"/>
                </a:lnTo>
                <a:lnTo>
                  <a:pt x="19571" y="3805"/>
                </a:lnTo>
                <a:lnTo>
                  <a:pt x="19577" y="3773"/>
                </a:lnTo>
                <a:lnTo>
                  <a:pt x="19589" y="3761"/>
                </a:lnTo>
                <a:lnTo>
                  <a:pt x="19605" y="3753"/>
                </a:lnTo>
                <a:lnTo>
                  <a:pt x="19623" y="3747"/>
                </a:lnTo>
                <a:lnTo>
                  <a:pt x="19662" y="3697"/>
                </a:lnTo>
                <a:lnTo>
                  <a:pt x="19770" y="3607"/>
                </a:lnTo>
                <a:lnTo>
                  <a:pt x="19799" y="3587"/>
                </a:lnTo>
                <a:lnTo>
                  <a:pt x="19833" y="3550"/>
                </a:lnTo>
                <a:lnTo>
                  <a:pt x="19845" y="3550"/>
                </a:lnTo>
                <a:lnTo>
                  <a:pt x="19902" y="3518"/>
                </a:lnTo>
                <a:lnTo>
                  <a:pt x="19946" y="3474"/>
                </a:lnTo>
                <a:lnTo>
                  <a:pt x="19998" y="3442"/>
                </a:lnTo>
                <a:lnTo>
                  <a:pt x="20037" y="3402"/>
                </a:lnTo>
                <a:lnTo>
                  <a:pt x="20106" y="3346"/>
                </a:lnTo>
                <a:lnTo>
                  <a:pt x="20140" y="3314"/>
                </a:lnTo>
                <a:lnTo>
                  <a:pt x="20163" y="3295"/>
                </a:lnTo>
                <a:lnTo>
                  <a:pt x="20186" y="3269"/>
                </a:lnTo>
                <a:lnTo>
                  <a:pt x="20207" y="3243"/>
                </a:lnTo>
                <a:lnTo>
                  <a:pt x="20243" y="3199"/>
                </a:lnTo>
                <a:lnTo>
                  <a:pt x="20282" y="3167"/>
                </a:lnTo>
                <a:lnTo>
                  <a:pt x="20282" y="3155"/>
                </a:lnTo>
                <a:lnTo>
                  <a:pt x="20293" y="3083"/>
                </a:lnTo>
                <a:lnTo>
                  <a:pt x="20310" y="3028"/>
                </a:lnTo>
                <a:lnTo>
                  <a:pt x="20300" y="3008"/>
                </a:lnTo>
                <a:lnTo>
                  <a:pt x="20293" y="2988"/>
                </a:lnTo>
                <a:lnTo>
                  <a:pt x="20287" y="2970"/>
                </a:lnTo>
                <a:lnTo>
                  <a:pt x="20277" y="2944"/>
                </a:lnTo>
                <a:lnTo>
                  <a:pt x="20264" y="2938"/>
                </a:lnTo>
                <a:lnTo>
                  <a:pt x="20230" y="2906"/>
                </a:lnTo>
                <a:lnTo>
                  <a:pt x="20191" y="2886"/>
                </a:lnTo>
                <a:lnTo>
                  <a:pt x="20129" y="2874"/>
                </a:lnTo>
                <a:close/>
                <a:moveTo>
                  <a:pt x="9322" y="3709"/>
                </a:moveTo>
                <a:lnTo>
                  <a:pt x="9260" y="3735"/>
                </a:lnTo>
                <a:lnTo>
                  <a:pt x="9164" y="3741"/>
                </a:lnTo>
                <a:lnTo>
                  <a:pt x="9123" y="3753"/>
                </a:lnTo>
                <a:lnTo>
                  <a:pt x="9123" y="3767"/>
                </a:lnTo>
                <a:lnTo>
                  <a:pt x="9136" y="3773"/>
                </a:lnTo>
                <a:lnTo>
                  <a:pt x="9216" y="3761"/>
                </a:lnTo>
                <a:lnTo>
                  <a:pt x="9272" y="3773"/>
                </a:lnTo>
                <a:lnTo>
                  <a:pt x="9335" y="3773"/>
                </a:lnTo>
                <a:lnTo>
                  <a:pt x="9363" y="3747"/>
                </a:lnTo>
                <a:lnTo>
                  <a:pt x="9379" y="3721"/>
                </a:lnTo>
                <a:lnTo>
                  <a:pt x="9322" y="3709"/>
                </a:lnTo>
                <a:close/>
                <a:moveTo>
                  <a:pt x="5549" y="4022"/>
                </a:moveTo>
                <a:lnTo>
                  <a:pt x="5526" y="4028"/>
                </a:lnTo>
                <a:lnTo>
                  <a:pt x="5521" y="4034"/>
                </a:lnTo>
                <a:lnTo>
                  <a:pt x="5531" y="4059"/>
                </a:lnTo>
                <a:lnTo>
                  <a:pt x="5555" y="4071"/>
                </a:lnTo>
                <a:lnTo>
                  <a:pt x="5578" y="4085"/>
                </a:lnTo>
                <a:lnTo>
                  <a:pt x="5565" y="4097"/>
                </a:lnTo>
                <a:lnTo>
                  <a:pt x="5565" y="4103"/>
                </a:lnTo>
                <a:lnTo>
                  <a:pt x="5571" y="4123"/>
                </a:lnTo>
                <a:lnTo>
                  <a:pt x="5571" y="4135"/>
                </a:lnTo>
                <a:lnTo>
                  <a:pt x="5565" y="4135"/>
                </a:lnTo>
                <a:lnTo>
                  <a:pt x="5531" y="4103"/>
                </a:lnTo>
                <a:lnTo>
                  <a:pt x="5514" y="4097"/>
                </a:lnTo>
                <a:lnTo>
                  <a:pt x="5498" y="4091"/>
                </a:lnTo>
                <a:lnTo>
                  <a:pt x="5485" y="4097"/>
                </a:lnTo>
                <a:lnTo>
                  <a:pt x="5480" y="4123"/>
                </a:lnTo>
                <a:lnTo>
                  <a:pt x="5480" y="4135"/>
                </a:lnTo>
                <a:lnTo>
                  <a:pt x="5492" y="4213"/>
                </a:lnTo>
                <a:lnTo>
                  <a:pt x="5492" y="4219"/>
                </a:lnTo>
                <a:lnTo>
                  <a:pt x="5464" y="4239"/>
                </a:lnTo>
                <a:lnTo>
                  <a:pt x="5436" y="4263"/>
                </a:lnTo>
                <a:lnTo>
                  <a:pt x="5423" y="4271"/>
                </a:lnTo>
                <a:lnTo>
                  <a:pt x="5412" y="4257"/>
                </a:lnTo>
                <a:lnTo>
                  <a:pt x="5391" y="4261"/>
                </a:lnTo>
                <a:lnTo>
                  <a:pt x="5418" y="4239"/>
                </a:lnTo>
                <a:lnTo>
                  <a:pt x="5428" y="4225"/>
                </a:lnTo>
                <a:lnTo>
                  <a:pt x="5441" y="4219"/>
                </a:lnTo>
                <a:lnTo>
                  <a:pt x="5446" y="4199"/>
                </a:lnTo>
                <a:lnTo>
                  <a:pt x="5441" y="4187"/>
                </a:lnTo>
                <a:lnTo>
                  <a:pt x="5407" y="4199"/>
                </a:lnTo>
                <a:lnTo>
                  <a:pt x="5400" y="4193"/>
                </a:lnTo>
                <a:lnTo>
                  <a:pt x="5395" y="4181"/>
                </a:lnTo>
                <a:lnTo>
                  <a:pt x="5379" y="4175"/>
                </a:lnTo>
                <a:lnTo>
                  <a:pt x="5384" y="4167"/>
                </a:lnTo>
                <a:lnTo>
                  <a:pt x="5400" y="4155"/>
                </a:lnTo>
                <a:lnTo>
                  <a:pt x="5412" y="4143"/>
                </a:lnTo>
                <a:lnTo>
                  <a:pt x="5418" y="4129"/>
                </a:lnTo>
                <a:lnTo>
                  <a:pt x="5423" y="4071"/>
                </a:lnTo>
                <a:lnTo>
                  <a:pt x="5418" y="4059"/>
                </a:lnTo>
                <a:lnTo>
                  <a:pt x="5407" y="4053"/>
                </a:lnTo>
                <a:lnTo>
                  <a:pt x="5389" y="4048"/>
                </a:lnTo>
                <a:lnTo>
                  <a:pt x="5384" y="4053"/>
                </a:lnTo>
                <a:lnTo>
                  <a:pt x="5372" y="4059"/>
                </a:lnTo>
                <a:lnTo>
                  <a:pt x="5361" y="4059"/>
                </a:lnTo>
                <a:lnTo>
                  <a:pt x="5356" y="4065"/>
                </a:lnTo>
                <a:lnTo>
                  <a:pt x="5350" y="4097"/>
                </a:lnTo>
                <a:lnTo>
                  <a:pt x="5343" y="4111"/>
                </a:lnTo>
                <a:lnTo>
                  <a:pt x="5338" y="4103"/>
                </a:lnTo>
                <a:lnTo>
                  <a:pt x="5322" y="4059"/>
                </a:lnTo>
                <a:lnTo>
                  <a:pt x="5315" y="4059"/>
                </a:lnTo>
                <a:lnTo>
                  <a:pt x="5309" y="4065"/>
                </a:lnTo>
                <a:lnTo>
                  <a:pt x="5299" y="4071"/>
                </a:lnTo>
                <a:lnTo>
                  <a:pt x="5286" y="4079"/>
                </a:lnTo>
                <a:lnTo>
                  <a:pt x="5281" y="4111"/>
                </a:lnTo>
                <a:lnTo>
                  <a:pt x="5270" y="4155"/>
                </a:lnTo>
                <a:lnTo>
                  <a:pt x="5242" y="4123"/>
                </a:lnTo>
                <a:lnTo>
                  <a:pt x="5229" y="4123"/>
                </a:lnTo>
                <a:lnTo>
                  <a:pt x="5219" y="4129"/>
                </a:lnTo>
                <a:lnTo>
                  <a:pt x="5208" y="4149"/>
                </a:lnTo>
                <a:lnTo>
                  <a:pt x="5201" y="4167"/>
                </a:lnTo>
                <a:lnTo>
                  <a:pt x="5213" y="4187"/>
                </a:lnTo>
                <a:lnTo>
                  <a:pt x="5247" y="4219"/>
                </a:lnTo>
                <a:lnTo>
                  <a:pt x="5247" y="4231"/>
                </a:lnTo>
                <a:lnTo>
                  <a:pt x="5224" y="4225"/>
                </a:lnTo>
                <a:lnTo>
                  <a:pt x="5196" y="4225"/>
                </a:lnTo>
                <a:lnTo>
                  <a:pt x="5173" y="4213"/>
                </a:lnTo>
                <a:lnTo>
                  <a:pt x="5173" y="4149"/>
                </a:lnTo>
                <a:lnTo>
                  <a:pt x="5162" y="4129"/>
                </a:lnTo>
                <a:lnTo>
                  <a:pt x="5151" y="4123"/>
                </a:lnTo>
                <a:lnTo>
                  <a:pt x="5139" y="4123"/>
                </a:lnTo>
                <a:lnTo>
                  <a:pt x="5128" y="4149"/>
                </a:lnTo>
                <a:lnTo>
                  <a:pt x="5123" y="4161"/>
                </a:lnTo>
                <a:lnTo>
                  <a:pt x="5105" y="4181"/>
                </a:lnTo>
                <a:lnTo>
                  <a:pt x="5094" y="4193"/>
                </a:lnTo>
                <a:lnTo>
                  <a:pt x="5082" y="4239"/>
                </a:lnTo>
                <a:lnTo>
                  <a:pt x="5071" y="4219"/>
                </a:lnTo>
                <a:lnTo>
                  <a:pt x="5071" y="4175"/>
                </a:lnTo>
                <a:lnTo>
                  <a:pt x="5059" y="4161"/>
                </a:lnTo>
                <a:lnTo>
                  <a:pt x="5043" y="4155"/>
                </a:lnTo>
                <a:lnTo>
                  <a:pt x="4991" y="4167"/>
                </a:lnTo>
                <a:lnTo>
                  <a:pt x="4986" y="4181"/>
                </a:lnTo>
                <a:lnTo>
                  <a:pt x="5009" y="4213"/>
                </a:lnTo>
                <a:lnTo>
                  <a:pt x="5020" y="4251"/>
                </a:lnTo>
                <a:lnTo>
                  <a:pt x="5020" y="4283"/>
                </a:lnTo>
                <a:lnTo>
                  <a:pt x="5038" y="4289"/>
                </a:lnTo>
                <a:lnTo>
                  <a:pt x="5082" y="4295"/>
                </a:lnTo>
                <a:lnTo>
                  <a:pt x="5180" y="4326"/>
                </a:lnTo>
                <a:lnTo>
                  <a:pt x="5224" y="4334"/>
                </a:lnTo>
                <a:lnTo>
                  <a:pt x="5224" y="4358"/>
                </a:lnTo>
                <a:lnTo>
                  <a:pt x="5253" y="4372"/>
                </a:lnTo>
                <a:lnTo>
                  <a:pt x="5276" y="4416"/>
                </a:lnTo>
                <a:lnTo>
                  <a:pt x="5265" y="4442"/>
                </a:lnTo>
                <a:lnTo>
                  <a:pt x="5309" y="4474"/>
                </a:lnTo>
                <a:lnTo>
                  <a:pt x="5315" y="4512"/>
                </a:lnTo>
                <a:lnTo>
                  <a:pt x="5304" y="4518"/>
                </a:lnTo>
                <a:lnTo>
                  <a:pt x="5286" y="4518"/>
                </a:lnTo>
                <a:lnTo>
                  <a:pt x="5229" y="4512"/>
                </a:lnTo>
                <a:lnTo>
                  <a:pt x="5185" y="4512"/>
                </a:lnTo>
                <a:lnTo>
                  <a:pt x="5134" y="4518"/>
                </a:lnTo>
                <a:lnTo>
                  <a:pt x="5116" y="4526"/>
                </a:lnTo>
                <a:lnTo>
                  <a:pt x="5116" y="4549"/>
                </a:lnTo>
                <a:lnTo>
                  <a:pt x="5144" y="4601"/>
                </a:lnTo>
                <a:lnTo>
                  <a:pt x="5151" y="4607"/>
                </a:lnTo>
                <a:lnTo>
                  <a:pt x="5213" y="4613"/>
                </a:lnTo>
                <a:lnTo>
                  <a:pt x="5213" y="4621"/>
                </a:lnTo>
                <a:lnTo>
                  <a:pt x="5180" y="4645"/>
                </a:lnTo>
                <a:lnTo>
                  <a:pt x="5162" y="4653"/>
                </a:lnTo>
                <a:lnTo>
                  <a:pt x="5139" y="4653"/>
                </a:lnTo>
                <a:lnTo>
                  <a:pt x="5082" y="4607"/>
                </a:lnTo>
                <a:lnTo>
                  <a:pt x="5054" y="4589"/>
                </a:lnTo>
                <a:lnTo>
                  <a:pt x="5031" y="4575"/>
                </a:lnTo>
                <a:lnTo>
                  <a:pt x="5020" y="4569"/>
                </a:lnTo>
                <a:lnTo>
                  <a:pt x="5015" y="4549"/>
                </a:lnTo>
                <a:lnTo>
                  <a:pt x="5009" y="4549"/>
                </a:lnTo>
                <a:lnTo>
                  <a:pt x="5002" y="4549"/>
                </a:lnTo>
                <a:lnTo>
                  <a:pt x="4986" y="4549"/>
                </a:lnTo>
                <a:lnTo>
                  <a:pt x="4940" y="4538"/>
                </a:lnTo>
                <a:lnTo>
                  <a:pt x="4945" y="4526"/>
                </a:lnTo>
                <a:lnTo>
                  <a:pt x="4940" y="4512"/>
                </a:lnTo>
                <a:lnTo>
                  <a:pt x="4935" y="4512"/>
                </a:lnTo>
                <a:lnTo>
                  <a:pt x="4906" y="4518"/>
                </a:lnTo>
                <a:lnTo>
                  <a:pt x="4901" y="4512"/>
                </a:lnTo>
                <a:lnTo>
                  <a:pt x="4878" y="4500"/>
                </a:lnTo>
                <a:lnTo>
                  <a:pt x="4839" y="4486"/>
                </a:lnTo>
                <a:lnTo>
                  <a:pt x="4816" y="4462"/>
                </a:lnTo>
                <a:lnTo>
                  <a:pt x="4803" y="4462"/>
                </a:lnTo>
                <a:lnTo>
                  <a:pt x="4787" y="4454"/>
                </a:lnTo>
                <a:lnTo>
                  <a:pt x="4769" y="4468"/>
                </a:lnTo>
                <a:lnTo>
                  <a:pt x="4759" y="4486"/>
                </a:lnTo>
                <a:lnTo>
                  <a:pt x="4746" y="4506"/>
                </a:lnTo>
                <a:lnTo>
                  <a:pt x="4741" y="4526"/>
                </a:lnTo>
                <a:lnTo>
                  <a:pt x="4746" y="4538"/>
                </a:lnTo>
                <a:lnTo>
                  <a:pt x="4769" y="4543"/>
                </a:lnTo>
                <a:lnTo>
                  <a:pt x="4821" y="4549"/>
                </a:lnTo>
                <a:lnTo>
                  <a:pt x="4844" y="4563"/>
                </a:lnTo>
                <a:lnTo>
                  <a:pt x="4917" y="4653"/>
                </a:lnTo>
                <a:lnTo>
                  <a:pt x="4958" y="4677"/>
                </a:lnTo>
                <a:lnTo>
                  <a:pt x="4952" y="4723"/>
                </a:lnTo>
                <a:lnTo>
                  <a:pt x="4958" y="4735"/>
                </a:lnTo>
                <a:lnTo>
                  <a:pt x="4958" y="4741"/>
                </a:lnTo>
                <a:lnTo>
                  <a:pt x="4917" y="4755"/>
                </a:lnTo>
                <a:lnTo>
                  <a:pt x="4906" y="4761"/>
                </a:lnTo>
                <a:lnTo>
                  <a:pt x="4896" y="4781"/>
                </a:lnTo>
                <a:lnTo>
                  <a:pt x="4896" y="4792"/>
                </a:lnTo>
                <a:lnTo>
                  <a:pt x="4896" y="4812"/>
                </a:lnTo>
                <a:lnTo>
                  <a:pt x="4901" y="4824"/>
                </a:lnTo>
                <a:lnTo>
                  <a:pt x="4935" y="4830"/>
                </a:lnTo>
                <a:lnTo>
                  <a:pt x="5009" y="4830"/>
                </a:lnTo>
                <a:lnTo>
                  <a:pt x="5015" y="4836"/>
                </a:lnTo>
                <a:lnTo>
                  <a:pt x="5009" y="4850"/>
                </a:lnTo>
                <a:lnTo>
                  <a:pt x="5002" y="4850"/>
                </a:lnTo>
                <a:lnTo>
                  <a:pt x="4986" y="4844"/>
                </a:lnTo>
                <a:lnTo>
                  <a:pt x="4912" y="4850"/>
                </a:lnTo>
                <a:lnTo>
                  <a:pt x="4883" y="4862"/>
                </a:lnTo>
                <a:lnTo>
                  <a:pt x="4867" y="4882"/>
                </a:lnTo>
                <a:lnTo>
                  <a:pt x="4860" y="4888"/>
                </a:lnTo>
                <a:lnTo>
                  <a:pt x="4872" y="4900"/>
                </a:lnTo>
                <a:lnTo>
                  <a:pt x="4839" y="4900"/>
                </a:lnTo>
                <a:lnTo>
                  <a:pt x="4821" y="4908"/>
                </a:lnTo>
                <a:lnTo>
                  <a:pt x="4816" y="4914"/>
                </a:lnTo>
                <a:lnTo>
                  <a:pt x="4832" y="4926"/>
                </a:lnTo>
                <a:lnTo>
                  <a:pt x="4912" y="4926"/>
                </a:lnTo>
                <a:lnTo>
                  <a:pt x="4924" y="4940"/>
                </a:lnTo>
                <a:lnTo>
                  <a:pt x="4929" y="4958"/>
                </a:lnTo>
                <a:lnTo>
                  <a:pt x="4901" y="4946"/>
                </a:lnTo>
                <a:lnTo>
                  <a:pt x="4888" y="4946"/>
                </a:lnTo>
                <a:lnTo>
                  <a:pt x="4867" y="4946"/>
                </a:lnTo>
                <a:lnTo>
                  <a:pt x="4844" y="4958"/>
                </a:lnTo>
                <a:lnTo>
                  <a:pt x="4803" y="4978"/>
                </a:lnTo>
                <a:lnTo>
                  <a:pt x="4787" y="4984"/>
                </a:lnTo>
                <a:lnTo>
                  <a:pt x="4769" y="4984"/>
                </a:lnTo>
                <a:lnTo>
                  <a:pt x="4736" y="4996"/>
                </a:lnTo>
                <a:lnTo>
                  <a:pt x="4718" y="5004"/>
                </a:lnTo>
                <a:lnTo>
                  <a:pt x="4684" y="4996"/>
                </a:lnTo>
                <a:lnTo>
                  <a:pt x="4617" y="4978"/>
                </a:lnTo>
                <a:lnTo>
                  <a:pt x="4622" y="4964"/>
                </a:lnTo>
                <a:lnTo>
                  <a:pt x="4627" y="4946"/>
                </a:lnTo>
                <a:lnTo>
                  <a:pt x="4633" y="4926"/>
                </a:lnTo>
                <a:lnTo>
                  <a:pt x="4627" y="4920"/>
                </a:lnTo>
                <a:lnTo>
                  <a:pt x="4611" y="4926"/>
                </a:lnTo>
                <a:lnTo>
                  <a:pt x="4599" y="4940"/>
                </a:lnTo>
                <a:lnTo>
                  <a:pt x="4576" y="4964"/>
                </a:lnTo>
                <a:lnTo>
                  <a:pt x="4542" y="5004"/>
                </a:lnTo>
                <a:lnTo>
                  <a:pt x="4531" y="5022"/>
                </a:lnTo>
                <a:lnTo>
                  <a:pt x="4542" y="5022"/>
                </a:lnTo>
                <a:lnTo>
                  <a:pt x="4576" y="5053"/>
                </a:lnTo>
                <a:lnTo>
                  <a:pt x="4718" y="5155"/>
                </a:lnTo>
                <a:lnTo>
                  <a:pt x="4736" y="5163"/>
                </a:lnTo>
                <a:lnTo>
                  <a:pt x="4782" y="5149"/>
                </a:lnTo>
                <a:lnTo>
                  <a:pt x="4798" y="5163"/>
                </a:lnTo>
                <a:lnTo>
                  <a:pt x="4803" y="5169"/>
                </a:lnTo>
                <a:lnTo>
                  <a:pt x="4782" y="5175"/>
                </a:lnTo>
                <a:lnTo>
                  <a:pt x="4782" y="5181"/>
                </a:lnTo>
                <a:lnTo>
                  <a:pt x="4775" y="5219"/>
                </a:lnTo>
                <a:lnTo>
                  <a:pt x="4782" y="5245"/>
                </a:lnTo>
                <a:lnTo>
                  <a:pt x="4803" y="5271"/>
                </a:lnTo>
                <a:lnTo>
                  <a:pt x="4793" y="5277"/>
                </a:lnTo>
                <a:lnTo>
                  <a:pt x="4793" y="5296"/>
                </a:lnTo>
                <a:lnTo>
                  <a:pt x="4798" y="5308"/>
                </a:lnTo>
                <a:lnTo>
                  <a:pt x="4844" y="5302"/>
                </a:lnTo>
                <a:lnTo>
                  <a:pt x="4855" y="5302"/>
                </a:lnTo>
                <a:lnTo>
                  <a:pt x="4844" y="5322"/>
                </a:lnTo>
                <a:lnTo>
                  <a:pt x="4832" y="5314"/>
                </a:lnTo>
                <a:lnTo>
                  <a:pt x="4821" y="5314"/>
                </a:lnTo>
                <a:lnTo>
                  <a:pt x="4816" y="5322"/>
                </a:lnTo>
                <a:lnTo>
                  <a:pt x="4803" y="5328"/>
                </a:lnTo>
                <a:lnTo>
                  <a:pt x="4793" y="5334"/>
                </a:lnTo>
                <a:lnTo>
                  <a:pt x="4787" y="5366"/>
                </a:lnTo>
                <a:lnTo>
                  <a:pt x="4787" y="5424"/>
                </a:lnTo>
                <a:lnTo>
                  <a:pt x="4826" y="5456"/>
                </a:lnTo>
                <a:lnTo>
                  <a:pt x="4844" y="5482"/>
                </a:lnTo>
                <a:lnTo>
                  <a:pt x="4867" y="5537"/>
                </a:lnTo>
                <a:lnTo>
                  <a:pt x="4888" y="5577"/>
                </a:lnTo>
                <a:lnTo>
                  <a:pt x="4968" y="5659"/>
                </a:lnTo>
                <a:lnTo>
                  <a:pt x="5043" y="5685"/>
                </a:lnTo>
                <a:lnTo>
                  <a:pt x="5066" y="5685"/>
                </a:lnTo>
                <a:lnTo>
                  <a:pt x="5071" y="5665"/>
                </a:lnTo>
                <a:lnTo>
                  <a:pt x="5077" y="5659"/>
                </a:lnTo>
                <a:lnTo>
                  <a:pt x="5082" y="5659"/>
                </a:lnTo>
                <a:lnTo>
                  <a:pt x="5082" y="5685"/>
                </a:lnTo>
                <a:lnTo>
                  <a:pt x="5094" y="5691"/>
                </a:lnTo>
                <a:lnTo>
                  <a:pt x="5128" y="5691"/>
                </a:lnTo>
                <a:lnTo>
                  <a:pt x="5162" y="5679"/>
                </a:lnTo>
                <a:lnTo>
                  <a:pt x="5167" y="5673"/>
                </a:lnTo>
                <a:lnTo>
                  <a:pt x="5167" y="5659"/>
                </a:lnTo>
                <a:lnTo>
                  <a:pt x="5173" y="5653"/>
                </a:lnTo>
                <a:lnTo>
                  <a:pt x="5201" y="5647"/>
                </a:lnTo>
                <a:lnTo>
                  <a:pt x="5219" y="5633"/>
                </a:lnTo>
                <a:lnTo>
                  <a:pt x="5258" y="5647"/>
                </a:lnTo>
                <a:lnTo>
                  <a:pt x="5366" y="5679"/>
                </a:lnTo>
                <a:lnTo>
                  <a:pt x="5407" y="5685"/>
                </a:lnTo>
                <a:lnTo>
                  <a:pt x="5441" y="5705"/>
                </a:lnTo>
                <a:lnTo>
                  <a:pt x="5457" y="5711"/>
                </a:lnTo>
                <a:lnTo>
                  <a:pt x="5508" y="5711"/>
                </a:lnTo>
                <a:lnTo>
                  <a:pt x="5588" y="5685"/>
                </a:lnTo>
                <a:lnTo>
                  <a:pt x="5645" y="5679"/>
                </a:lnTo>
                <a:lnTo>
                  <a:pt x="5702" y="5673"/>
                </a:lnTo>
                <a:lnTo>
                  <a:pt x="5787" y="5679"/>
                </a:lnTo>
                <a:lnTo>
                  <a:pt x="5839" y="5691"/>
                </a:lnTo>
                <a:lnTo>
                  <a:pt x="5873" y="5717"/>
                </a:lnTo>
                <a:lnTo>
                  <a:pt x="5901" y="5717"/>
                </a:lnTo>
                <a:lnTo>
                  <a:pt x="5940" y="5705"/>
                </a:lnTo>
                <a:lnTo>
                  <a:pt x="5981" y="5711"/>
                </a:lnTo>
                <a:lnTo>
                  <a:pt x="6004" y="5705"/>
                </a:lnTo>
                <a:lnTo>
                  <a:pt x="6032" y="5691"/>
                </a:lnTo>
                <a:lnTo>
                  <a:pt x="6054" y="5679"/>
                </a:lnTo>
                <a:lnTo>
                  <a:pt x="6077" y="5665"/>
                </a:lnTo>
                <a:lnTo>
                  <a:pt x="6077" y="5653"/>
                </a:lnTo>
                <a:lnTo>
                  <a:pt x="6089" y="5641"/>
                </a:lnTo>
                <a:lnTo>
                  <a:pt x="6118" y="5633"/>
                </a:lnTo>
                <a:lnTo>
                  <a:pt x="6139" y="5601"/>
                </a:lnTo>
                <a:lnTo>
                  <a:pt x="6146" y="5621"/>
                </a:lnTo>
                <a:lnTo>
                  <a:pt x="6167" y="5641"/>
                </a:lnTo>
                <a:lnTo>
                  <a:pt x="6190" y="5641"/>
                </a:lnTo>
                <a:lnTo>
                  <a:pt x="6219" y="5633"/>
                </a:lnTo>
                <a:lnTo>
                  <a:pt x="6265" y="5615"/>
                </a:lnTo>
                <a:lnTo>
                  <a:pt x="6288" y="5595"/>
                </a:lnTo>
                <a:lnTo>
                  <a:pt x="6304" y="5577"/>
                </a:lnTo>
                <a:lnTo>
                  <a:pt x="6309" y="5563"/>
                </a:lnTo>
                <a:lnTo>
                  <a:pt x="6333" y="5563"/>
                </a:lnTo>
                <a:lnTo>
                  <a:pt x="6350" y="5577"/>
                </a:lnTo>
                <a:lnTo>
                  <a:pt x="6366" y="5569"/>
                </a:lnTo>
                <a:lnTo>
                  <a:pt x="6384" y="5563"/>
                </a:lnTo>
                <a:lnTo>
                  <a:pt x="6395" y="5551"/>
                </a:lnTo>
                <a:lnTo>
                  <a:pt x="6407" y="5537"/>
                </a:lnTo>
                <a:lnTo>
                  <a:pt x="6407" y="5531"/>
                </a:lnTo>
                <a:lnTo>
                  <a:pt x="6402" y="5494"/>
                </a:lnTo>
                <a:lnTo>
                  <a:pt x="6418" y="5494"/>
                </a:lnTo>
                <a:lnTo>
                  <a:pt x="6423" y="5494"/>
                </a:lnTo>
                <a:lnTo>
                  <a:pt x="6436" y="5488"/>
                </a:lnTo>
                <a:lnTo>
                  <a:pt x="6441" y="5482"/>
                </a:lnTo>
                <a:lnTo>
                  <a:pt x="6446" y="5474"/>
                </a:lnTo>
                <a:lnTo>
                  <a:pt x="6452" y="5468"/>
                </a:lnTo>
                <a:lnTo>
                  <a:pt x="6441" y="5462"/>
                </a:lnTo>
                <a:lnTo>
                  <a:pt x="6446" y="5442"/>
                </a:lnTo>
                <a:lnTo>
                  <a:pt x="6452" y="5424"/>
                </a:lnTo>
                <a:lnTo>
                  <a:pt x="6459" y="5424"/>
                </a:lnTo>
                <a:lnTo>
                  <a:pt x="6475" y="5424"/>
                </a:lnTo>
                <a:lnTo>
                  <a:pt x="6487" y="5424"/>
                </a:lnTo>
                <a:lnTo>
                  <a:pt x="6503" y="5410"/>
                </a:lnTo>
                <a:lnTo>
                  <a:pt x="6526" y="5392"/>
                </a:lnTo>
                <a:lnTo>
                  <a:pt x="6537" y="5378"/>
                </a:lnTo>
                <a:lnTo>
                  <a:pt x="6544" y="5366"/>
                </a:lnTo>
                <a:lnTo>
                  <a:pt x="6537" y="5360"/>
                </a:lnTo>
                <a:lnTo>
                  <a:pt x="6521" y="5360"/>
                </a:lnTo>
                <a:lnTo>
                  <a:pt x="6532" y="5334"/>
                </a:lnTo>
                <a:lnTo>
                  <a:pt x="6526" y="5308"/>
                </a:lnTo>
                <a:lnTo>
                  <a:pt x="6503" y="5277"/>
                </a:lnTo>
                <a:lnTo>
                  <a:pt x="6475" y="5271"/>
                </a:lnTo>
                <a:lnTo>
                  <a:pt x="6430" y="5271"/>
                </a:lnTo>
                <a:lnTo>
                  <a:pt x="6480" y="5259"/>
                </a:lnTo>
                <a:lnTo>
                  <a:pt x="6492" y="5245"/>
                </a:lnTo>
                <a:lnTo>
                  <a:pt x="6498" y="5233"/>
                </a:lnTo>
                <a:lnTo>
                  <a:pt x="6503" y="5219"/>
                </a:lnTo>
                <a:lnTo>
                  <a:pt x="6516" y="5207"/>
                </a:lnTo>
                <a:lnTo>
                  <a:pt x="6521" y="5201"/>
                </a:lnTo>
                <a:lnTo>
                  <a:pt x="6516" y="5195"/>
                </a:lnTo>
                <a:lnTo>
                  <a:pt x="6452" y="5175"/>
                </a:lnTo>
                <a:lnTo>
                  <a:pt x="6446" y="5163"/>
                </a:lnTo>
                <a:lnTo>
                  <a:pt x="6452" y="5155"/>
                </a:lnTo>
                <a:lnTo>
                  <a:pt x="6487" y="5143"/>
                </a:lnTo>
                <a:lnTo>
                  <a:pt x="6516" y="5123"/>
                </a:lnTo>
                <a:lnTo>
                  <a:pt x="6544" y="5105"/>
                </a:lnTo>
                <a:lnTo>
                  <a:pt x="6555" y="5091"/>
                </a:lnTo>
                <a:lnTo>
                  <a:pt x="6560" y="5079"/>
                </a:lnTo>
                <a:lnTo>
                  <a:pt x="6565" y="5059"/>
                </a:lnTo>
                <a:lnTo>
                  <a:pt x="6560" y="5053"/>
                </a:lnTo>
                <a:lnTo>
                  <a:pt x="6537" y="5047"/>
                </a:lnTo>
                <a:lnTo>
                  <a:pt x="6532" y="5028"/>
                </a:lnTo>
                <a:lnTo>
                  <a:pt x="6532" y="5004"/>
                </a:lnTo>
                <a:lnTo>
                  <a:pt x="6537" y="4996"/>
                </a:lnTo>
                <a:lnTo>
                  <a:pt x="6572" y="4984"/>
                </a:lnTo>
                <a:lnTo>
                  <a:pt x="6629" y="4952"/>
                </a:lnTo>
                <a:lnTo>
                  <a:pt x="6663" y="4946"/>
                </a:lnTo>
                <a:lnTo>
                  <a:pt x="6679" y="4952"/>
                </a:lnTo>
                <a:lnTo>
                  <a:pt x="6707" y="4952"/>
                </a:lnTo>
                <a:lnTo>
                  <a:pt x="6714" y="4946"/>
                </a:lnTo>
                <a:lnTo>
                  <a:pt x="6697" y="4940"/>
                </a:lnTo>
                <a:lnTo>
                  <a:pt x="6674" y="4920"/>
                </a:lnTo>
                <a:lnTo>
                  <a:pt x="6651" y="4920"/>
                </a:lnTo>
                <a:lnTo>
                  <a:pt x="6588" y="4926"/>
                </a:lnTo>
                <a:lnTo>
                  <a:pt x="6572" y="4932"/>
                </a:lnTo>
                <a:lnTo>
                  <a:pt x="6532" y="4926"/>
                </a:lnTo>
                <a:lnTo>
                  <a:pt x="6516" y="4908"/>
                </a:lnTo>
                <a:lnTo>
                  <a:pt x="6516" y="4888"/>
                </a:lnTo>
                <a:lnTo>
                  <a:pt x="6516" y="4868"/>
                </a:lnTo>
                <a:lnTo>
                  <a:pt x="6544" y="4844"/>
                </a:lnTo>
                <a:lnTo>
                  <a:pt x="6549" y="4824"/>
                </a:lnTo>
                <a:lnTo>
                  <a:pt x="6549" y="4798"/>
                </a:lnTo>
                <a:lnTo>
                  <a:pt x="6560" y="4755"/>
                </a:lnTo>
                <a:lnTo>
                  <a:pt x="6560" y="4749"/>
                </a:lnTo>
                <a:lnTo>
                  <a:pt x="6526" y="4723"/>
                </a:lnTo>
                <a:lnTo>
                  <a:pt x="6475" y="4717"/>
                </a:lnTo>
                <a:lnTo>
                  <a:pt x="6459" y="4723"/>
                </a:lnTo>
                <a:lnTo>
                  <a:pt x="6407" y="4798"/>
                </a:lnTo>
                <a:lnTo>
                  <a:pt x="6395" y="4804"/>
                </a:lnTo>
                <a:lnTo>
                  <a:pt x="6366" y="4824"/>
                </a:lnTo>
                <a:lnTo>
                  <a:pt x="6338" y="4818"/>
                </a:lnTo>
                <a:lnTo>
                  <a:pt x="6304" y="4824"/>
                </a:lnTo>
                <a:lnTo>
                  <a:pt x="6288" y="4812"/>
                </a:lnTo>
                <a:lnTo>
                  <a:pt x="6281" y="4798"/>
                </a:lnTo>
                <a:lnTo>
                  <a:pt x="6288" y="4786"/>
                </a:lnTo>
                <a:lnTo>
                  <a:pt x="6288" y="4761"/>
                </a:lnTo>
                <a:lnTo>
                  <a:pt x="6281" y="4755"/>
                </a:lnTo>
                <a:lnTo>
                  <a:pt x="6276" y="4755"/>
                </a:lnTo>
                <a:lnTo>
                  <a:pt x="6203" y="4773"/>
                </a:lnTo>
                <a:lnTo>
                  <a:pt x="6167" y="4792"/>
                </a:lnTo>
                <a:lnTo>
                  <a:pt x="6151" y="4792"/>
                </a:lnTo>
                <a:lnTo>
                  <a:pt x="6134" y="4792"/>
                </a:lnTo>
                <a:lnTo>
                  <a:pt x="6123" y="4798"/>
                </a:lnTo>
                <a:lnTo>
                  <a:pt x="6123" y="4792"/>
                </a:lnTo>
                <a:lnTo>
                  <a:pt x="6128" y="4781"/>
                </a:lnTo>
                <a:lnTo>
                  <a:pt x="6146" y="4717"/>
                </a:lnTo>
                <a:lnTo>
                  <a:pt x="6146" y="4691"/>
                </a:lnTo>
                <a:lnTo>
                  <a:pt x="6111" y="4659"/>
                </a:lnTo>
                <a:lnTo>
                  <a:pt x="6095" y="4645"/>
                </a:lnTo>
                <a:lnTo>
                  <a:pt x="6082" y="4653"/>
                </a:lnTo>
                <a:lnTo>
                  <a:pt x="6066" y="4665"/>
                </a:lnTo>
                <a:lnTo>
                  <a:pt x="6015" y="4755"/>
                </a:lnTo>
                <a:lnTo>
                  <a:pt x="5992" y="4792"/>
                </a:lnTo>
                <a:lnTo>
                  <a:pt x="5968" y="4812"/>
                </a:lnTo>
                <a:lnTo>
                  <a:pt x="5958" y="4818"/>
                </a:lnTo>
                <a:lnTo>
                  <a:pt x="5947" y="4824"/>
                </a:lnTo>
                <a:lnTo>
                  <a:pt x="5947" y="4818"/>
                </a:lnTo>
                <a:lnTo>
                  <a:pt x="5952" y="4812"/>
                </a:lnTo>
                <a:lnTo>
                  <a:pt x="5992" y="4749"/>
                </a:lnTo>
                <a:lnTo>
                  <a:pt x="5997" y="4703"/>
                </a:lnTo>
                <a:lnTo>
                  <a:pt x="6020" y="4645"/>
                </a:lnTo>
                <a:lnTo>
                  <a:pt x="6025" y="4607"/>
                </a:lnTo>
                <a:lnTo>
                  <a:pt x="6032" y="4589"/>
                </a:lnTo>
                <a:lnTo>
                  <a:pt x="6025" y="4575"/>
                </a:lnTo>
                <a:lnTo>
                  <a:pt x="6020" y="4569"/>
                </a:lnTo>
                <a:lnTo>
                  <a:pt x="5997" y="4569"/>
                </a:lnTo>
                <a:lnTo>
                  <a:pt x="5968" y="4569"/>
                </a:lnTo>
                <a:lnTo>
                  <a:pt x="5947" y="4569"/>
                </a:lnTo>
                <a:lnTo>
                  <a:pt x="5912" y="4557"/>
                </a:lnTo>
                <a:lnTo>
                  <a:pt x="5890" y="4569"/>
                </a:lnTo>
                <a:lnTo>
                  <a:pt x="5862" y="4581"/>
                </a:lnTo>
                <a:lnTo>
                  <a:pt x="5798" y="4653"/>
                </a:lnTo>
                <a:lnTo>
                  <a:pt x="5787" y="4659"/>
                </a:lnTo>
                <a:lnTo>
                  <a:pt x="5777" y="4665"/>
                </a:lnTo>
                <a:lnTo>
                  <a:pt x="5769" y="4659"/>
                </a:lnTo>
                <a:lnTo>
                  <a:pt x="5759" y="4645"/>
                </a:lnTo>
                <a:lnTo>
                  <a:pt x="5764" y="4633"/>
                </a:lnTo>
                <a:lnTo>
                  <a:pt x="5777" y="4595"/>
                </a:lnTo>
                <a:lnTo>
                  <a:pt x="5782" y="4557"/>
                </a:lnTo>
                <a:lnTo>
                  <a:pt x="5810" y="4494"/>
                </a:lnTo>
                <a:lnTo>
                  <a:pt x="5810" y="4474"/>
                </a:lnTo>
                <a:lnTo>
                  <a:pt x="5805" y="4454"/>
                </a:lnTo>
                <a:lnTo>
                  <a:pt x="5787" y="4454"/>
                </a:lnTo>
                <a:lnTo>
                  <a:pt x="5759" y="4462"/>
                </a:lnTo>
                <a:lnTo>
                  <a:pt x="5720" y="4494"/>
                </a:lnTo>
                <a:lnTo>
                  <a:pt x="5674" y="4543"/>
                </a:lnTo>
                <a:lnTo>
                  <a:pt x="5627" y="4581"/>
                </a:lnTo>
                <a:lnTo>
                  <a:pt x="5583" y="4613"/>
                </a:lnTo>
                <a:lnTo>
                  <a:pt x="5555" y="4627"/>
                </a:lnTo>
                <a:lnTo>
                  <a:pt x="5549" y="4621"/>
                </a:lnTo>
                <a:lnTo>
                  <a:pt x="5549" y="4613"/>
                </a:lnTo>
                <a:lnTo>
                  <a:pt x="5565" y="4569"/>
                </a:lnTo>
                <a:lnTo>
                  <a:pt x="5565" y="4563"/>
                </a:lnTo>
                <a:lnTo>
                  <a:pt x="5555" y="4563"/>
                </a:lnTo>
                <a:lnTo>
                  <a:pt x="5537" y="4563"/>
                </a:lnTo>
                <a:lnTo>
                  <a:pt x="5485" y="4569"/>
                </a:lnTo>
                <a:lnTo>
                  <a:pt x="5441" y="4601"/>
                </a:lnTo>
                <a:lnTo>
                  <a:pt x="5428" y="4607"/>
                </a:lnTo>
                <a:lnTo>
                  <a:pt x="5418" y="4613"/>
                </a:lnTo>
                <a:lnTo>
                  <a:pt x="5418" y="4607"/>
                </a:lnTo>
                <a:lnTo>
                  <a:pt x="5395" y="4627"/>
                </a:lnTo>
                <a:lnTo>
                  <a:pt x="5356" y="4653"/>
                </a:lnTo>
                <a:lnTo>
                  <a:pt x="5338" y="4665"/>
                </a:lnTo>
                <a:lnTo>
                  <a:pt x="5350" y="4645"/>
                </a:lnTo>
                <a:lnTo>
                  <a:pt x="5389" y="4595"/>
                </a:lnTo>
                <a:lnTo>
                  <a:pt x="5389" y="4569"/>
                </a:lnTo>
                <a:lnTo>
                  <a:pt x="5389" y="4563"/>
                </a:lnTo>
                <a:lnTo>
                  <a:pt x="5379" y="4557"/>
                </a:lnTo>
                <a:lnTo>
                  <a:pt x="5384" y="4549"/>
                </a:lnTo>
                <a:lnTo>
                  <a:pt x="5395" y="4543"/>
                </a:lnTo>
                <a:lnTo>
                  <a:pt x="5412" y="4532"/>
                </a:lnTo>
                <a:lnTo>
                  <a:pt x="5436" y="4518"/>
                </a:lnTo>
                <a:lnTo>
                  <a:pt x="5436" y="4512"/>
                </a:lnTo>
                <a:lnTo>
                  <a:pt x="5423" y="4512"/>
                </a:lnTo>
                <a:lnTo>
                  <a:pt x="5423" y="4506"/>
                </a:lnTo>
                <a:lnTo>
                  <a:pt x="5436" y="4500"/>
                </a:lnTo>
                <a:lnTo>
                  <a:pt x="5441" y="4486"/>
                </a:lnTo>
                <a:lnTo>
                  <a:pt x="5441" y="4454"/>
                </a:lnTo>
                <a:lnTo>
                  <a:pt x="5452" y="4430"/>
                </a:lnTo>
                <a:lnTo>
                  <a:pt x="5469" y="4462"/>
                </a:lnTo>
                <a:lnTo>
                  <a:pt x="5480" y="4462"/>
                </a:lnTo>
                <a:lnTo>
                  <a:pt x="5498" y="4454"/>
                </a:lnTo>
                <a:lnTo>
                  <a:pt x="5565" y="4416"/>
                </a:lnTo>
                <a:lnTo>
                  <a:pt x="5571" y="4404"/>
                </a:lnTo>
                <a:lnTo>
                  <a:pt x="5578" y="4384"/>
                </a:lnTo>
                <a:lnTo>
                  <a:pt x="5571" y="4366"/>
                </a:lnTo>
                <a:lnTo>
                  <a:pt x="5571" y="4358"/>
                </a:lnTo>
                <a:lnTo>
                  <a:pt x="5594" y="4358"/>
                </a:lnTo>
                <a:lnTo>
                  <a:pt x="5606" y="4352"/>
                </a:lnTo>
                <a:lnTo>
                  <a:pt x="5611" y="4346"/>
                </a:lnTo>
                <a:lnTo>
                  <a:pt x="5611" y="4302"/>
                </a:lnTo>
                <a:lnTo>
                  <a:pt x="5627" y="4231"/>
                </a:lnTo>
                <a:lnTo>
                  <a:pt x="5627" y="4207"/>
                </a:lnTo>
                <a:lnTo>
                  <a:pt x="5634" y="4199"/>
                </a:lnTo>
                <a:lnTo>
                  <a:pt x="5627" y="4155"/>
                </a:lnTo>
                <a:lnTo>
                  <a:pt x="5645" y="4111"/>
                </a:lnTo>
                <a:lnTo>
                  <a:pt x="5645" y="4079"/>
                </a:lnTo>
                <a:lnTo>
                  <a:pt x="5640" y="4059"/>
                </a:lnTo>
                <a:lnTo>
                  <a:pt x="5611" y="4048"/>
                </a:lnTo>
                <a:lnTo>
                  <a:pt x="5594" y="4022"/>
                </a:lnTo>
                <a:lnTo>
                  <a:pt x="5583" y="4022"/>
                </a:lnTo>
                <a:lnTo>
                  <a:pt x="5549" y="4022"/>
                </a:lnTo>
                <a:close/>
                <a:moveTo>
                  <a:pt x="18884" y="4709"/>
                </a:moveTo>
                <a:lnTo>
                  <a:pt x="18866" y="4723"/>
                </a:lnTo>
                <a:lnTo>
                  <a:pt x="18822" y="4755"/>
                </a:lnTo>
                <a:lnTo>
                  <a:pt x="18804" y="4767"/>
                </a:lnTo>
                <a:lnTo>
                  <a:pt x="18786" y="4767"/>
                </a:lnTo>
                <a:lnTo>
                  <a:pt x="18753" y="4761"/>
                </a:lnTo>
                <a:lnTo>
                  <a:pt x="18737" y="4767"/>
                </a:lnTo>
                <a:lnTo>
                  <a:pt x="18724" y="4786"/>
                </a:lnTo>
                <a:lnTo>
                  <a:pt x="18708" y="4792"/>
                </a:lnTo>
                <a:lnTo>
                  <a:pt x="18685" y="4804"/>
                </a:lnTo>
                <a:lnTo>
                  <a:pt x="18673" y="4824"/>
                </a:lnTo>
                <a:lnTo>
                  <a:pt x="18667" y="4836"/>
                </a:lnTo>
                <a:lnTo>
                  <a:pt x="18667" y="4856"/>
                </a:lnTo>
                <a:lnTo>
                  <a:pt x="18680" y="4894"/>
                </a:lnTo>
                <a:lnTo>
                  <a:pt x="18685" y="4914"/>
                </a:lnTo>
                <a:lnTo>
                  <a:pt x="18708" y="4932"/>
                </a:lnTo>
                <a:lnTo>
                  <a:pt x="18690" y="4946"/>
                </a:lnTo>
                <a:lnTo>
                  <a:pt x="18673" y="4940"/>
                </a:lnTo>
                <a:lnTo>
                  <a:pt x="18657" y="4940"/>
                </a:lnTo>
                <a:lnTo>
                  <a:pt x="18639" y="4946"/>
                </a:lnTo>
                <a:lnTo>
                  <a:pt x="18628" y="4958"/>
                </a:lnTo>
                <a:lnTo>
                  <a:pt x="18594" y="5004"/>
                </a:lnTo>
                <a:lnTo>
                  <a:pt x="18594" y="5010"/>
                </a:lnTo>
                <a:lnTo>
                  <a:pt x="18594" y="5022"/>
                </a:lnTo>
                <a:lnTo>
                  <a:pt x="18605" y="5035"/>
                </a:lnTo>
                <a:lnTo>
                  <a:pt x="18616" y="5047"/>
                </a:lnTo>
                <a:lnTo>
                  <a:pt x="18657" y="5047"/>
                </a:lnTo>
                <a:lnTo>
                  <a:pt x="18644" y="5073"/>
                </a:lnTo>
                <a:lnTo>
                  <a:pt x="18644" y="5085"/>
                </a:lnTo>
                <a:lnTo>
                  <a:pt x="18657" y="5099"/>
                </a:lnTo>
                <a:lnTo>
                  <a:pt x="18639" y="5131"/>
                </a:lnTo>
                <a:lnTo>
                  <a:pt x="18639" y="5149"/>
                </a:lnTo>
                <a:lnTo>
                  <a:pt x="18639" y="5175"/>
                </a:lnTo>
                <a:lnTo>
                  <a:pt x="18639" y="5195"/>
                </a:lnTo>
                <a:lnTo>
                  <a:pt x="18634" y="5213"/>
                </a:lnTo>
                <a:lnTo>
                  <a:pt x="18628" y="5219"/>
                </a:lnTo>
                <a:lnTo>
                  <a:pt x="18610" y="5233"/>
                </a:lnTo>
                <a:lnTo>
                  <a:pt x="18605" y="5259"/>
                </a:lnTo>
                <a:lnTo>
                  <a:pt x="18600" y="5277"/>
                </a:lnTo>
                <a:lnTo>
                  <a:pt x="18587" y="5290"/>
                </a:lnTo>
                <a:lnTo>
                  <a:pt x="18559" y="5290"/>
                </a:lnTo>
                <a:lnTo>
                  <a:pt x="18525" y="5282"/>
                </a:lnTo>
                <a:lnTo>
                  <a:pt x="18515" y="5290"/>
                </a:lnTo>
                <a:lnTo>
                  <a:pt x="18491" y="5308"/>
                </a:lnTo>
                <a:lnTo>
                  <a:pt x="18486" y="5322"/>
                </a:lnTo>
                <a:lnTo>
                  <a:pt x="18474" y="5366"/>
                </a:lnTo>
                <a:lnTo>
                  <a:pt x="18468" y="5386"/>
                </a:lnTo>
                <a:lnTo>
                  <a:pt x="18474" y="5430"/>
                </a:lnTo>
                <a:lnTo>
                  <a:pt x="18481" y="5456"/>
                </a:lnTo>
                <a:lnTo>
                  <a:pt x="18497" y="5506"/>
                </a:lnTo>
                <a:lnTo>
                  <a:pt x="18515" y="5537"/>
                </a:lnTo>
                <a:lnTo>
                  <a:pt x="18531" y="5557"/>
                </a:lnTo>
                <a:lnTo>
                  <a:pt x="18554" y="5569"/>
                </a:lnTo>
                <a:lnTo>
                  <a:pt x="18577" y="5577"/>
                </a:lnTo>
                <a:lnTo>
                  <a:pt x="18610" y="5569"/>
                </a:lnTo>
                <a:lnTo>
                  <a:pt x="18651" y="5545"/>
                </a:lnTo>
                <a:lnTo>
                  <a:pt x="18690" y="5557"/>
                </a:lnTo>
                <a:lnTo>
                  <a:pt x="18729" y="5557"/>
                </a:lnTo>
                <a:lnTo>
                  <a:pt x="18799" y="5531"/>
                </a:lnTo>
                <a:lnTo>
                  <a:pt x="18809" y="5537"/>
                </a:lnTo>
                <a:lnTo>
                  <a:pt x="18799" y="5557"/>
                </a:lnTo>
                <a:lnTo>
                  <a:pt x="18804" y="5595"/>
                </a:lnTo>
                <a:lnTo>
                  <a:pt x="18822" y="5621"/>
                </a:lnTo>
                <a:lnTo>
                  <a:pt x="18838" y="5615"/>
                </a:lnTo>
                <a:lnTo>
                  <a:pt x="18856" y="5621"/>
                </a:lnTo>
                <a:lnTo>
                  <a:pt x="18856" y="5633"/>
                </a:lnTo>
                <a:lnTo>
                  <a:pt x="18907" y="5673"/>
                </a:lnTo>
                <a:lnTo>
                  <a:pt x="18957" y="5697"/>
                </a:lnTo>
                <a:lnTo>
                  <a:pt x="18946" y="5711"/>
                </a:lnTo>
                <a:lnTo>
                  <a:pt x="18918" y="5697"/>
                </a:lnTo>
                <a:lnTo>
                  <a:pt x="18907" y="5705"/>
                </a:lnTo>
                <a:lnTo>
                  <a:pt x="18912" y="5729"/>
                </a:lnTo>
                <a:lnTo>
                  <a:pt x="18879" y="5723"/>
                </a:lnTo>
                <a:lnTo>
                  <a:pt x="18866" y="5743"/>
                </a:lnTo>
                <a:lnTo>
                  <a:pt x="18872" y="5761"/>
                </a:lnTo>
                <a:lnTo>
                  <a:pt x="18879" y="5786"/>
                </a:lnTo>
                <a:lnTo>
                  <a:pt x="18884" y="5800"/>
                </a:lnTo>
                <a:lnTo>
                  <a:pt x="18861" y="5806"/>
                </a:lnTo>
                <a:lnTo>
                  <a:pt x="18850" y="5818"/>
                </a:lnTo>
                <a:lnTo>
                  <a:pt x="18907" y="5844"/>
                </a:lnTo>
                <a:lnTo>
                  <a:pt x="18992" y="5856"/>
                </a:lnTo>
                <a:lnTo>
                  <a:pt x="19014" y="5864"/>
                </a:lnTo>
                <a:lnTo>
                  <a:pt x="19049" y="5882"/>
                </a:lnTo>
                <a:lnTo>
                  <a:pt x="19065" y="5888"/>
                </a:lnTo>
                <a:lnTo>
                  <a:pt x="19060" y="5870"/>
                </a:lnTo>
                <a:lnTo>
                  <a:pt x="19065" y="5856"/>
                </a:lnTo>
                <a:lnTo>
                  <a:pt x="19106" y="5882"/>
                </a:lnTo>
                <a:lnTo>
                  <a:pt x="19140" y="5882"/>
                </a:lnTo>
                <a:lnTo>
                  <a:pt x="19168" y="5882"/>
                </a:lnTo>
                <a:lnTo>
                  <a:pt x="19241" y="5864"/>
                </a:lnTo>
                <a:lnTo>
                  <a:pt x="19248" y="5870"/>
                </a:lnTo>
                <a:lnTo>
                  <a:pt x="19248" y="5882"/>
                </a:lnTo>
                <a:lnTo>
                  <a:pt x="19264" y="5896"/>
                </a:lnTo>
                <a:lnTo>
                  <a:pt x="19287" y="5888"/>
                </a:lnTo>
                <a:lnTo>
                  <a:pt x="19287" y="5876"/>
                </a:lnTo>
                <a:lnTo>
                  <a:pt x="19316" y="5888"/>
                </a:lnTo>
                <a:lnTo>
                  <a:pt x="19316" y="5876"/>
                </a:lnTo>
                <a:lnTo>
                  <a:pt x="19321" y="5870"/>
                </a:lnTo>
                <a:lnTo>
                  <a:pt x="19378" y="5902"/>
                </a:lnTo>
                <a:lnTo>
                  <a:pt x="19390" y="5902"/>
                </a:lnTo>
                <a:lnTo>
                  <a:pt x="19396" y="5888"/>
                </a:lnTo>
                <a:lnTo>
                  <a:pt x="19367" y="5864"/>
                </a:lnTo>
                <a:lnTo>
                  <a:pt x="19349" y="5856"/>
                </a:lnTo>
                <a:lnTo>
                  <a:pt x="19333" y="5844"/>
                </a:lnTo>
                <a:lnTo>
                  <a:pt x="19355" y="5832"/>
                </a:lnTo>
                <a:lnTo>
                  <a:pt x="19378" y="5832"/>
                </a:lnTo>
                <a:lnTo>
                  <a:pt x="19390" y="5844"/>
                </a:lnTo>
                <a:lnTo>
                  <a:pt x="19401" y="5864"/>
                </a:lnTo>
                <a:lnTo>
                  <a:pt x="19406" y="5864"/>
                </a:lnTo>
                <a:lnTo>
                  <a:pt x="19492" y="5882"/>
                </a:lnTo>
                <a:lnTo>
                  <a:pt x="19509" y="5870"/>
                </a:lnTo>
                <a:lnTo>
                  <a:pt x="19509" y="5856"/>
                </a:lnTo>
                <a:lnTo>
                  <a:pt x="19538" y="5844"/>
                </a:lnTo>
                <a:lnTo>
                  <a:pt x="19561" y="5812"/>
                </a:lnTo>
                <a:lnTo>
                  <a:pt x="19543" y="5792"/>
                </a:lnTo>
                <a:lnTo>
                  <a:pt x="19532" y="5786"/>
                </a:lnTo>
                <a:lnTo>
                  <a:pt x="19452" y="5755"/>
                </a:lnTo>
                <a:lnTo>
                  <a:pt x="19424" y="5737"/>
                </a:lnTo>
                <a:lnTo>
                  <a:pt x="19333" y="5673"/>
                </a:lnTo>
                <a:lnTo>
                  <a:pt x="19248" y="5577"/>
                </a:lnTo>
                <a:lnTo>
                  <a:pt x="19197" y="5506"/>
                </a:lnTo>
                <a:lnTo>
                  <a:pt x="19150" y="5430"/>
                </a:lnTo>
                <a:lnTo>
                  <a:pt x="19127" y="5392"/>
                </a:lnTo>
                <a:lnTo>
                  <a:pt x="19111" y="5360"/>
                </a:lnTo>
                <a:lnTo>
                  <a:pt x="19078" y="5334"/>
                </a:lnTo>
                <a:lnTo>
                  <a:pt x="19083" y="5296"/>
                </a:lnTo>
                <a:lnTo>
                  <a:pt x="19083" y="5259"/>
                </a:lnTo>
                <a:lnTo>
                  <a:pt x="19088" y="5219"/>
                </a:lnTo>
                <a:lnTo>
                  <a:pt x="19088" y="5207"/>
                </a:lnTo>
                <a:lnTo>
                  <a:pt x="19065" y="5169"/>
                </a:lnTo>
                <a:lnTo>
                  <a:pt x="19055" y="5137"/>
                </a:lnTo>
                <a:lnTo>
                  <a:pt x="19049" y="5123"/>
                </a:lnTo>
                <a:lnTo>
                  <a:pt x="19042" y="5099"/>
                </a:lnTo>
                <a:lnTo>
                  <a:pt x="19049" y="5085"/>
                </a:lnTo>
                <a:lnTo>
                  <a:pt x="19042" y="5067"/>
                </a:lnTo>
                <a:lnTo>
                  <a:pt x="19049" y="5053"/>
                </a:lnTo>
                <a:lnTo>
                  <a:pt x="19071" y="5041"/>
                </a:lnTo>
                <a:lnTo>
                  <a:pt x="19078" y="5010"/>
                </a:lnTo>
                <a:lnTo>
                  <a:pt x="19078" y="4984"/>
                </a:lnTo>
                <a:lnTo>
                  <a:pt x="19078" y="4964"/>
                </a:lnTo>
                <a:lnTo>
                  <a:pt x="19088" y="4952"/>
                </a:lnTo>
                <a:lnTo>
                  <a:pt x="19127" y="4952"/>
                </a:lnTo>
                <a:lnTo>
                  <a:pt x="19127" y="4940"/>
                </a:lnTo>
                <a:lnTo>
                  <a:pt x="19134" y="4920"/>
                </a:lnTo>
                <a:lnTo>
                  <a:pt x="19134" y="4894"/>
                </a:lnTo>
                <a:lnTo>
                  <a:pt x="19122" y="4862"/>
                </a:lnTo>
                <a:lnTo>
                  <a:pt x="19122" y="4844"/>
                </a:lnTo>
                <a:lnTo>
                  <a:pt x="19134" y="4804"/>
                </a:lnTo>
                <a:lnTo>
                  <a:pt x="19140" y="4792"/>
                </a:lnTo>
                <a:lnTo>
                  <a:pt x="19140" y="4767"/>
                </a:lnTo>
                <a:lnTo>
                  <a:pt x="19127" y="4755"/>
                </a:lnTo>
                <a:lnTo>
                  <a:pt x="19094" y="4749"/>
                </a:lnTo>
                <a:lnTo>
                  <a:pt x="19042" y="4749"/>
                </a:lnTo>
                <a:lnTo>
                  <a:pt x="18969" y="4735"/>
                </a:lnTo>
                <a:lnTo>
                  <a:pt x="18936" y="4723"/>
                </a:lnTo>
                <a:lnTo>
                  <a:pt x="18907" y="4709"/>
                </a:lnTo>
                <a:lnTo>
                  <a:pt x="18884" y="4709"/>
                </a:lnTo>
                <a:close/>
                <a:moveTo>
                  <a:pt x="14285" y="5520"/>
                </a:moveTo>
                <a:lnTo>
                  <a:pt x="14257" y="5531"/>
                </a:lnTo>
                <a:lnTo>
                  <a:pt x="14228" y="5545"/>
                </a:lnTo>
                <a:lnTo>
                  <a:pt x="14228" y="5557"/>
                </a:lnTo>
                <a:lnTo>
                  <a:pt x="14251" y="5563"/>
                </a:lnTo>
                <a:lnTo>
                  <a:pt x="14262" y="5595"/>
                </a:lnTo>
                <a:lnTo>
                  <a:pt x="14290" y="5601"/>
                </a:lnTo>
                <a:lnTo>
                  <a:pt x="14296" y="5601"/>
                </a:lnTo>
                <a:lnTo>
                  <a:pt x="14331" y="5601"/>
                </a:lnTo>
                <a:lnTo>
                  <a:pt x="14353" y="5595"/>
                </a:lnTo>
                <a:lnTo>
                  <a:pt x="14365" y="5577"/>
                </a:lnTo>
                <a:lnTo>
                  <a:pt x="14353" y="5577"/>
                </a:lnTo>
                <a:lnTo>
                  <a:pt x="14337" y="5545"/>
                </a:lnTo>
                <a:lnTo>
                  <a:pt x="14324" y="5537"/>
                </a:lnTo>
                <a:lnTo>
                  <a:pt x="14285" y="5520"/>
                </a:lnTo>
                <a:close/>
                <a:moveTo>
                  <a:pt x="14120" y="5551"/>
                </a:moveTo>
                <a:lnTo>
                  <a:pt x="14068" y="5589"/>
                </a:lnTo>
                <a:lnTo>
                  <a:pt x="14029" y="5615"/>
                </a:lnTo>
                <a:lnTo>
                  <a:pt x="14024" y="5633"/>
                </a:lnTo>
                <a:lnTo>
                  <a:pt x="14040" y="5653"/>
                </a:lnTo>
                <a:lnTo>
                  <a:pt x="14040" y="5673"/>
                </a:lnTo>
                <a:lnTo>
                  <a:pt x="14029" y="5673"/>
                </a:lnTo>
                <a:lnTo>
                  <a:pt x="14012" y="5685"/>
                </a:lnTo>
                <a:lnTo>
                  <a:pt x="13944" y="5755"/>
                </a:lnTo>
                <a:lnTo>
                  <a:pt x="13921" y="5749"/>
                </a:lnTo>
                <a:lnTo>
                  <a:pt x="13869" y="5780"/>
                </a:lnTo>
                <a:lnTo>
                  <a:pt x="13807" y="5832"/>
                </a:lnTo>
                <a:lnTo>
                  <a:pt x="13791" y="5850"/>
                </a:lnTo>
                <a:lnTo>
                  <a:pt x="13768" y="5896"/>
                </a:lnTo>
                <a:lnTo>
                  <a:pt x="13768" y="5908"/>
                </a:lnTo>
                <a:lnTo>
                  <a:pt x="13774" y="5934"/>
                </a:lnTo>
                <a:lnTo>
                  <a:pt x="13763" y="5946"/>
                </a:lnTo>
                <a:lnTo>
                  <a:pt x="13750" y="5940"/>
                </a:lnTo>
                <a:lnTo>
                  <a:pt x="13740" y="5920"/>
                </a:lnTo>
                <a:lnTo>
                  <a:pt x="13727" y="5888"/>
                </a:lnTo>
                <a:lnTo>
                  <a:pt x="13740" y="5824"/>
                </a:lnTo>
                <a:lnTo>
                  <a:pt x="13740" y="5792"/>
                </a:lnTo>
                <a:lnTo>
                  <a:pt x="13734" y="5780"/>
                </a:lnTo>
                <a:lnTo>
                  <a:pt x="13711" y="5755"/>
                </a:lnTo>
                <a:lnTo>
                  <a:pt x="13660" y="5768"/>
                </a:lnTo>
                <a:lnTo>
                  <a:pt x="13642" y="5786"/>
                </a:lnTo>
                <a:lnTo>
                  <a:pt x="13631" y="5792"/>
                </a:lnTo>
                <a:lnTo>
                  <a:pt x="13626" y="5768"/>
                </a:lnTo>
                <a:lnTo>
                  <a:pt x="13592" y="5780"/>
                </a:lnTo>
                <a:lnTo>
                  <a:pt x="13585" y="5768"/>
                </a:lnTo>
                <a:lnTo>
                  <a:pt x="13541" y="5786"/>
                </a:lnTo>
                <a:lnTo>
                  <a:pt x="13500" y="5768"/>
                </a:lnTo>
                <a:lnTo>
                  <a:pt x="13472" y="5774"/>
                </a:lnTo>
                <a:lnTo>
                  <a:pt x="13466" y="5780"/>
                </a:lnTo>
                <a:lnTo>
                  <a:pt x="13466" y="5800"/>
                </a:lnTo>
                <a:lnTo>
                  <a:pt x="13489" y="5838"/>
                </a:lnTo>
                <a:lnTo>
                  <a:pt x="13518" y="5856"/>
                </a:lnTo>
                <a:lnTo>
                  <a:pt x="13523" y="5888"/>
                </a:lnTo>
                <a:lnTo>
                  <a:pt x="13512" y="5966"/>
                </a:lnTo>
                <a:lnTo>
                  <a:pt x="13500" y="5972"/>
                </a:lnTo>
                <a:lnTo>
                  <a:pt x="13484" y="5934"/>
                </a:lnTo>
                <a:lnTo>
                  <a:pt x="13461" y="5908"/>
                </a:lnTo>
                <a:lnTo>
                  <a:pt x="13450" y="5870"/>
                </a:lnTo>
                <a:lnTo>
                  <a:pt x="13415" y="5870"/>
                </a:lnTo>
                <a:lnTo>
                  <a:pt x="13381" y="5914"/>
                </a:lnTo>
                <a:lnTo>
                  <a:pt x="13365" y="5908"/>
                </a:lnTo>
                <a:lnTo>
                  <a:pt x="13358" y="5896"/>
                </a:lnTo>
                <a:lnTo>
                  <a:pt x="13329" y="5896"/>
                </a:lnTo>
                <a:lnTo>
                  <a:pt x="13296" y="5882"/>
                </a:lnTo>
                <a:lnTo>
                  <a:pt x="13273" y="5908"/>
                </a:lnTo>
                <a:lnTo>
                  <a:pt x="13244" y="5972"/>
                </a:lnTo>
                <a:lnTo>
                  <a:pt x="13244" y="6004"/>
                </a:lnTo>
                <a:lnTo>
                  <a:pt x="13251" y="6023"/>
                </a:lnTo>
                <a:lnTo>
                  <a:pt x="13257" y="6047"/>
                </a:lnTo>
                <a:lnTo>
                  <a:pt x="13257" y="6055"/>
                </a:lnTo>
                <a:lnTo>
                  <a:pt x="13216" y="6035"/>
                </a:lnTo>
                <a:lnTo>
                  <a:pt x="13138" y="6099"/>
                </a:lnTo>
                <a:lnTo>
                  <a:pt x="13120" y="6105"/>
                </a:lnTo>
                <a:lnTo>
                  <a:pt x="13109" y="6111"/>
                </a:lnTo>
                <a:lnTo>
                  <a:pt x="13109" y="6099"/>
                </a:lnTo>
                <a:lnTo>
                  <a:pt x="13177" y="6029"/>
                </a:lnTo>
                <a:lnTo>
                  <a:pt x="13205" y="5998"/>
                </a:lnTo>
                <a:lnTo>
                  <a:pt x="13210" y="5972"/>
                </a:lnTo>
                <a:lnTo>
                  <a:pt x="13251" y="5896"/>
                </a:lnTo>
                <a:lnTo>
                  <a:pt x="13257" y="5870"/>
                </a:lnTo>
                <a:lnTo>
                  <a:pt x="13257" y="5856"/>
                </a:lnTo>
                <a:lnTo>
                  <a:pt x="13234" y="5864"/>
                </a:lnTo>
                <a:lnTo>
                  <a:pt x="13216" y="5870"/>
                </a:lnTo>
                <a:lnTo>
                  <a:pt x="13200" y="5876"/>
                </a:lnTo>
                <a:lnTo>
                  <a:pt x="13171" y="5896"/>
                </a:lnTo>
                <a:lnTo>
                  <a:pt x="13143" y="5934"/>
                </a:lnTo>
                <a:lnTo>
                  <a:pt x="13086" y="6023"/>
                </a:lnTo>
                <a:lnTo>
                  <a:pt x="13052" y="6055"/>
                </a:lnTo>
                <a:lnTo>
                  <a:pt x="13068" y="6023"/>
                </a:lnTo>
                <a:lnTo>
                  <a:pt x="13097" y="5978"/>
                </a:lnTo>
                <a:lnTo>
                  <a:pt x="13125" y="5908"/>
                </a:lnTo>
                <a:lnTo>
                  <a:pt x="13125" y="5896"/>
                </a:lnTo>
                <a:lnTo>
                  <a:pt x="13035" y="5902"/>
                </a:lnTo>
                <a:lnTo>
                  <a:pt x="12996" y="5934"/>
                </a:lnTo>
                <a:lnTo>
                  <a:pt x="12983" y="5946"/>
                </a:lnTo>
                <a:lnTo>
                  <a:pt x="12978" y="5960"/>
                </a:lnTo>
                <a:lnTo>
                  <a:pt x="12967" y="5972"/>
                </a:lnTo>
                <a:lnTo>
                  <a:pt x="12944" y="5984"/>
                </a:lnTo>
                <a:lnTo>
                  <a:pt x="12921" y="5984"/>
                </a:lnTo>
                <a:lnTo>
                  <a:pt x="12910" y="5978"/>
                </a:lnTo>
                <a:lnTo>
                  <a:pt x="12892" y="5984"/>
                </a:lnTo>
                <a:lnTo>
                  <a:pt x="12887" y="6010"/>
                </a:lnTo>
                <a:lnTo>
                  <a:pt x="12898" y="6041"/>
                </a:lnTo>
                <a:lnTo>
                  <a:pt x="12916" y="6067"/>
                </a:lnTo>
                <a:lnTo>
                  <a:pt x="12903" y="6073"/>
                </a:lnTo>
                <a:lnTo>
                  <a:pt x="12869" y="6061"/>
                </a:lnTo>
                <a:lnTo>
                  <a:pt x="12846" y="6035"/>
                </a:lnTo>
                <a:lnTo>
                  <a:pt x="12846" y="5998"/>
                </a:lnTo>
                <a:lnTo>
                  <a:pt x="12836" y="5978"/>
                </a:lnTo>
                <a:lnTo>
                  <a:pt x="12830" y="5978"/>
                </a:lnTo>
                <a:lnTo>
                  <a:pt x="12813" y="5992"/>
                </a:lnTo>
                <a:lnTo>
                  <a:pt x="12773" y="6035"/>
                </a:lnTo>
                <a:lnTo>
                  <a:pt x="12756" y="6073"/>
                </a:lnTo>
                <a:lnTo>
                  <a:pt x="12756" y="6099"/>
                </a:lnTo>
                <a:lnTo>
                  <a:pt x="12750" y="6105"/>
                </a:lnTo>
                <a:lnTo>
                  <a:pt x="12670" y="6119"/>
                </a:lnTo>
                <a:lnTo>
                  <a:pt x="12626" y="6151"/>
                </a:lnTo>
                <a:lnTo>
                  <a:pt x="12598" y="6201"/>
                </a:lnTo>
                <a:lnTo>
                  <a:pt x="12562" y="6227"/>
                </a:lnTo>
                <a:lnTo>
                  <a:pt x="12500" y="6264"/>
                </a:lnTo>
                <a:lnTo>
                  <a:pt x="12456" y="6259"/>
                </a:lnTo>
                <a:lnTo>
                  <a:pt x="12404" y="6270"/>
                </a:lnTo>
                <a:lnTo>
                  <a:pt x="12386" y="6284"/>
                </a:lnTo>
                <a:lnTo>
                  <a:pt x="12363" y="6302"/>
                </a:lnTo>
                <a:lnTo>
                  <a:pt x="12358" y="6322"/>
                </a:lnTo>
                <a:lnTo>
                  <a:pt x="12363" y="6334"/>
                </a:lnTo>
                <a:lnTo>
                  <a:pt x="12472" y="6366"/>
                </a:lnTo>
                <a:lnTo>
                  <a:pt x="12512" y="6366"/>
                </a:lnTo>
                <a:lnTo>
                  <a:pt x="12523" y="6374"/>
                </a:lnTo>
                <a:lnTo>
                  <a:pt x="12523" y="6380"/>
                </a:lnTo>
                <a:lnTo>
                  <a:pt x="12534" y="6386"/>
                </a:lnTo>
                <a:lnTo>
                  <a:pt x="12523" y="6392"/>
                </a:lnTo>
                <a:lnTo>
                  <a:pt x="12512" y="6392"/>
                </a:lnTo>
                <a:lnTo>
                  <a:pt x="12484" y="6392"/>
                </a:lnTo>
                <a:lnTo>
                  <a:pt x="12438" y="6398"/>
                </a:lnTo>
                <a:lnTo>
                  <a:pt x="12409" y="6398"/>
                </a:lnTo>
                <a:lnTo>
                  <a:pt x="12392" y="6392"/>
                </a:lnTo>
                <a:lnTo>
                  <a:pt x="12358" y="6360"/>
                </a:lnTo>
                <a:lnTo>
                  <a:pt x="12319" y="6360"/>
                </a:lnTo>
                <a:lnTo>
                  <a:pt x="12273" y="6380"/>
                </a:lnTo>
                <a:lnTo>
                  <a:pt x="12262" y="6398"/>
                </a:lnTo>
                <a:lnTo>
                  <a:pt x="12249" y="6456"/>
                </a:lnTo>
                <a:lnTo>
                  <a:pt x="12249" y="6482"/>
                </a:lnTo>
                <a:lnTo>
                  <a:pt x="12262" y="6488"/>
                </a:lnTo>
                <a:lnTo>
                  <a:pt x="12257" y="6502"/>
                </a:lnTo>
                <a:lnTo>
                  <a:pt x="12239" y="6507"/>
                </a:lnTo>
                <a:lnTo>
                  <a:pt x="12221" y="6519"/>
                </a:lnTo>
                <a:lnTo>
                  <a:pt x="12210" y="6571"/>
                </a:lnTo>
                <a:lnTo>
                  <a:pt x="12205" y="6565"/>
                </a:lnTo>
                <a:lnTo>
                  <a:pt x="12205" y="6502"/>
                </a:lnTo>
                <a:lnTo>
                  <a:pt x="12228" y="6424"/>
                </a:lnTo>
                <a:lnTo>
                  <a:pt x="12221" y="6418"/>
                </a:lnTo>
                <a:lnTo>
                  <a:pt x="12221" y="6412"/>
                </a:lnTo>
                <a:lnTo>
                  <a:pt x="12187" y="6424"/>
                </a:lnTo>
                <a:lnTo>
                  <a:pt x="12148" y="6424"/>
                </a:lnTo>
                <a:lnTo>
                  <a:pt x="12107" y="6444"/>
                </a:lnTo>
                <a:lnTo>
                  <a:pt x="12068" y="6450"/>
                </a:lnTo>
                <a:lnTo>
                  <a:pt x="12063" y="6462"/>
                </a:lnTo>
                <a:lnTo>
                  <a:pt x="12063" y="6476"/>
                </a:lnTo>
                <a:lnTo>
                  <a:pt x="12107" y="6494"/>
                </a:lnTo>
                <a:lnTo>
                  <a:pt x="12102" y="6513"/>
                </a:lnTo>
                <a:lnTo>
                  <a:pt x="12079" y="6513"/>
                </a:lnTo>
                <a:lnTo>
                  <a:pt x="12058" y="6513"/>
                </a:lnTo>
                <a:lnTo>
                  <a:pt x="12040" y="6488"/>
                </a:lnTo>
                <a:lnTo>
                  <a:pt x="12022" y="6482"/>
                </a:lnTo>
                <a:lnTo>
                  <a:pt x="12001" y="6482"/>
                </a:lnTo>
                <a:lnTo>
                  <a:pt x="11932" y="6533"/>
                </a:lnTo>
                <a:lnTo>
                  <a:pt x="11921" y="6557"/>
                </a:lnTo>
                <a:lnTo>
                  <a:pt x="11903" y="6589"/>
                </a:lnTo>
                <a:lnTo>
                  <a:pt x="11916" y="6597"/>
                </a:lnTo>
                <a:lnTo>
                  <a:pt x="11949" y="6597"/>
                </a:lnTo>
                <a:lnTo>
                  <a:pt x="12011" y="6577"/>
                </a:lnTo>
                <a:lnTo>
                  <a:pt x="12011" y="6589"/>
                </a:lnTo>
                <a:lnTo>
                  <a:pt x="11994" y="6597"/>
                </a:lnTo>
                <a:lnTo>
                  <a:pt x="11978" y="6615"/>
                </a:lnTo>
                <a:lnTo>
                  <a:pt x="11972" y="6641"/>
                </a:lnTo>
                <a:lnTo>
                  <a:pt x="11978" y="6673"/>
                </a:lnTo>
                <a:lnTo>
                  <a:pt x="11994" y="6693"/>
                </a:lnTo>
                <a:lnTo>
                  <a:pt x="12035" y="6685"/>
                </a:lnTo>
                <a:lnTo>
                  <a:pt x="12035" y="6699"/>
                </a:lnTo>
                <a:lnTo>
                  <a:pt x="12001" y="6725"/>
                </a:lnTo>
                <a:lnTo>
                  <a:pt x="11983" y="6762"/>
                </a:lnTo>
                <a:lnTo>
                  <a:pt x="11978" y="6762"/>
                </a:lnTo>
                <a:lnTo>
                  <a:pt x="11983" y="6717"/>
                </a:lnTo>
                <a:lnTo>
                  <a:pt x="11978" y="6705"/>
                </a:lnTo>
                <a:lnTo>
                  <a:pt x="11955" y="6693"/>
                </a:lnTo>
                <a:lnTo>
                  <a:pt x="11937" y="6653"/>
                </a:lnTo>
                <a:lnTo>
                  <a:pt x="11916" y="6641"/>
                </a:lnTo>
                <a:lnTo>
                  <a:pt x="11864" y="6661"/>
                </a:lnTo>
                <a:lnTo>
                  <a:pt x="11812" y="6699"/>
                </a:lnTo>
                <a:lnTo>
                  <a:pt x="11795" y="6717"/>
                </a:lnTo>
                <a:lnTo>
                  <a:pt x="11766" y="6731"/>
                </a:lnTo>
                <a:lnTo>
                  <a:pt x="11761" y="6743"/>
                </a:lnTo>
                <a:lnTo>
                  <a:pt x="11766" y="6749"/>
                </a:lnTo>
                <a:lnTo>
                  <a:pt x="11789" y="6749"/>
                </a:lnTo>
                <a:lnTo>
                  <a:pt x="11830" y="6762"/>
                </a:lnTo>
                <a:lnTo>
                  <a:pt x="11916" y="6788"/>
                </a:lnTo>
                <a:lnTo>
                  <a:pt x="11937" y="6800"/>
                </a:lnTo>
                <a:lnTo>
                  <a:pt x="11926" y="6820"/>
                </a:lnTo>
                <a:lnTo>
                  <a:pt x="11807" y="6794"/>
                </a:lnTo>
                <a:lnTo>
                  <a:pt x="11773" y="6794"/>
                </a:lnTo>
                <a:lnTo>
                  <a:pt x="11745" y="6800"/>
                </a:lnTo>
                <a:lnTo>
                  <a:pt x="11722" y="6788"/>
                </a:lnTo>
                <a:lnTo>
                  <a:pt x="11688" y="6800"/>
                </a:lnTo>
                <a:lnTo>
                  <a:pt x="11676" y="6794"/>
                </a:lnTo>
                <a:lnTo>
                  <a:pt x="11647" y="6806"/>
                </a:lnTo>
                <a:lnTo>
                  <a:pt x="11603" y="6844"/>
                </a:lnTo>
                <a:lnTo>
                  <a:pt x="11590" y="6844"/>
                </a:lnTo>
                <a:lnTo>
                  <a:pt x="11567" y="6852"/>
                </a:lnTo>
                <a:lnTo>
                  <a:pt x="11551" y="6858"/>
                </a:lnTo>
                <a:lnTo>
                  <a:pt x="11551" y="6884"/>
                </a:lnTo>
                <a:lnTo>
                  <a:pt x="11580" y="6908"/>
                </a:lnTo>
                <a:lnTo>
                  <a:pt x="11585" y="6922"/>
                </a:lnTo>
                <a:lnTo>
                  <a:pt x="11551" y="6916"/>
                </a:lnTo>
                <a:lnTo>
                  <a:pt x="11523" y="6902"/>
                </a:lnTo>
                <a:lnTo>
                  <a:pt x="11495" y="6922"/>
                </a:lnTo>
                <a:lnTo>
                  <a:pt x="11477" y="6928"/>
                </a:lnTo>
                <a:lnTo>
                  <a:pt x="11448" y="6928"/>
                </a:lnTo>
                <a:lnTo>
                  <a:pt x="11420" y="6948"/>
                </a:lnTo>
                <a:lnTo>
                  <a:pt x="11392" y="6992"/>
                </a:lnTo>
                <a:lnTo>
                  <a:pt x="11381" y="6986"/>
                </a:lnTo>
                <a:lnTo>
                  <a:pt x="11352" y="7029"/>
                </a:lnTo>
                <a:lnTo>
                  <a:pt x="11319" y="7119"/>
                </a:lnTo>
                <a:lnTo>
                  <a:pt x="11363" y="7125"/>
                </a:lnTo>
                <a:lnTo>
                  <a:pt x="11381" y="7125"/>
                </a:lnTo>
                <a:lnTo>
                  <a:pt x="11392" y="7125"/>
                </a:lnTo>
                <a:lnTo>
                  <a:pt x="11432" y="7125"/>
                </a:lnTo>
                <a:lnTo>
                  <a:pt x="11495" y="7125"/>
                </a:lnTo>
                <a:lnTo>
                  <a:pt x="11500" y="7139"/>
                </a:lnTo>
                <a:lnTo>
                  <a:pt x="11471" y="7151"/>
                </a:lnTo>
                <a:lnTo>
                  <a:pt x="11438" y="7157"/>
                </a:lnTo>
                <a:lnTo>
                  <a:pt x="11415" y="7171"/>
                </a:lnTo>
                <a:lnTo>
                  <a:pt x="11358" y="7151"/>
                </a:lnTo>
                <a:lnTo>
                  <a:pt x="11233" y="7157"/>
                </a:lnTo>
                <a:lnTo>
                  <a:pt x="11226" y="7171"/>
                </a:lnTo>
                <a:lnTo>
                  <a:pt x="11249" y="7203"/>
                </a:lnTo>
                <a:lnTo>
                  <a:pt x="11249" y="7227"/>
                </a:lnTo>
                <a:lnTo>
                  <a:pt x="11239" y="7235"/>
                </a:lnTo>
                <a:lnTo>
                  <a:pt x="11210" y="7221"/>
                </a:lnTo>
                <a:lnTo>
                  <a:pt x="11177" y="7235"/>
                </a:lnTo>
                <a:lnTo>
                  <a:pt x="11148" y="7272"/>
                </a:lnTo>
                <a:lnTo>
                  <a:pt x="11056" y="7330"/>
                </a:lnTo>
                <a:lnTo>
                  <a:pt x="11027" y="7354"/>
                </a:lnTo>
                <a:lnTo>
                  <a:pt x="10999" y="7386"/>
                </a:lnTo>
                <a:lnTo>
                  <a:pt x="10960" y="7432"/>
                </a:lnTo>
                <a:lnTo>
                  <a:pt x="10949" y="7470"/>
                </a:lnTo>
                <a:lnTo>
                  <a:pt x="10955" y="7489"/>
                </a:lnTo>
                <a:lnTo>
                  <a:pt x="10965" y="7482"/>
                </a:lnTo>
                <a:lnTo>
                  <a:pt x="10978" y="7495"/>
                </a:lnTo>
                <a:lnTo>
                  <a:pt x="10971" y="7513"/>
                </a:lnTo>
                <a:lnTo>
                  <a:pt x="10983" y="7527"/>
                </a:lnTo>
                <a:lnTo>
                  <a:pt x="10999" y="7527"/>
                </a:lnTo>
                <a:lnTo>
                  <a:pt x="11056" y="7507"/>
                </a:lnTo>
                <a:lnTo>
                  <a:pt x="11084" y="7489"/>
                </a:lnTo>
                <a:lnTo>
                  <a:pt x="11107" y="7482"/>
                </a:lnTo>
                <a:lnTo>
                  <a:pt x="11050" y="7527"/>
                </a:lnTo>
                <a:lnTo>
                  <a:pt x="10983" y="7565"/>
                </a:lnTo>
                <a:lnTo>
                  <a:pt x="10942" y="7559"/>
                </a:lnTo>
                <a:lnTo>
                  <a:pt x="10937" y="7533"/>
                </a:lnTo>
                <a:lnTo>
                  <a:pt x="10931" y="7513"/>
                </a:lnTo>
                <a:lnTo>
                  <a:pt x="10761" y="7559"/>
                </a:lnTo>
                <a:lnTo>
                  <a:pt x="10722" y="7585"/>
                </a:lnTo>
                <a:lnTo>
                  <a:pt x="10699" y="7617"/>
                </a:lnTo>
                <a:lnTo>
                  <a:pt x="10681" y="7649"/>
                </a:lnTo>
                <a:lnTo>
                  <a:pt x="10704" y="7641"/>
                </a:lnTo>
                <a:lnTo>
                  <a:pt x="10743" y="7635"/>
                </a:lnTo>
                <a:lnTo>
                  <a:pt x="10761" y="7641"/>
                </a:lnTo>
                <a:lnTo>
                  <a:pt x="10722" y="7661"/>
                </a:lnTo>
                <a:lnTo>
                  <a:pt x="10676" y="7673"/>
                </a:lnTo>
                <a:lnTo>
                  <a:pt x="10653" y="7673"/>
                </a:lnTo>
                <a:lnTo>
                  <a:pt x="10613" y="7693"/>
                </a:lnTo>
                <a:lnTo>
                  <a:pt x="10573" y="7699"/>
                </a:lnTo>
                <a:lnTo>
                  <a:pt x="10539" y="7731"/>
                </a:lnTo>
                <a:lnTo>
                  <a:pt x="10471" y="7744"/>
                </a:lnTo>
                <a:lnTo>
                  <a:pt x="10358" y="7826"/>
                </a:lnTo>
                <a:lnTo>
                  <a:pt x="10296" y="7858"/>
                </a:lnTo>
                <a:lnTo>
                  <a:pt x="10260" y="7896"/>
                </a:lnTo>
                <a:lnTo>
                  <a:pt x="10232" y="7916"/>
                </a:lnTo>
                <a:lnTo>
                  <a:pt x="10193" y="7928"/>
                </a:lnTo>
                <a:lnTo>
                  <a:pt x="10159" y="7954"/>
                </a:lnTo>
                <a:lnTo>
                  <a:pt x="10130" y="7991"/>
                </a:lnTo>
                <a:lnTo>
                  <a:pt x="10130" y="8005"/>
                </a:lnTo>
                <a:lnTo>
                  <a:pt x="10146" y="7999"/>
                </a:lnTo>
                <a:lnTo>
                  <a:pt x="10169" y="8005"/>
                </a:lnTo>
                <a:lnTo>
                  <a:pt x="10164" y="8043"/>
                </a:lnTo>
                <a:lnTo>
                  <a:pt x="10164" y="8063"/>
                </a:lnTo>
                <a:lnTo>
                  <a:pt x="10164" y="8087"/>
                </a:lnTo>
                <a:lnTo>
                  <a:pt x="10187" y="8101"/>
                </a:lnTo>
                <a:lnTo>
                  <a:pt x="10255" y="8095"/>
                </a:lnTo>
                <a:lnTo>
                  <a:pt x="10415" y="8043"/>
                </a:lnTo>
                <a:lnTo>
                  <a:pt x="10448" y="8017"/>
                </a:lnTo>
                <a:lnTo>
                  <a:pt x="10443" y="7985"/>
                </a:lnTo>
                <a:lnTo>
                  <a:pt x="10438" y="7979"/>
                </a:lnTo>
                <a:lnTo>
                  <a:pt x="10482" y="7960"/>
                </a:lnTo>
                <a:lnTo>
                  <a:pt x="10523" y="7948"/>
                </a:lnTo>
                <a:lnTo>
                  <a:pt x="10539" y="7948"/>
                </a:lnTo>
                <a:lnTo>
                  <a:pt x="10562" y="7960"/>
                </a:lnTo>
                <a:lnTo>
                  <a:pt x="10562" y="7974"/>
                </a:lnTo>
                <a:lnTo>
                  <a:pt x="10516" y="7985"/>
                </a:lnTo>
                <a:lnTo>
                  <a:pt x="10487" y="7999"/>
                </a:lnTo>
                <a:lnTo>
                  <a:pt x="10487" y="8011"/>
                </a:lnTo>
                <a:lnTo>
                  <a:pt x="10505" y="8017"/>
                </a:lnTo>
                <a:lnTo>
                  <a:pt x="10505" y="8037"/>
                </a:lnTo>
                <a:lnTo>
                  <a:pt x="10505" y="8049"/>
                </a:lnTo>
                <a:lnTo>
                  <a:pt x="10471" y="8063"/>
                </a:lnTo>
                <a:lnTo>
                  <a:pt x="10438" y="8075"/>
                </a:lnTo>
                <a:lnTo>
                  <a:pt x="10402" y="8075"/>
                </a:lnTo>
                <a:lnTo>
                  <a:pt x="10358" y="8081"/>
                </a:lnTo>
                <a:lnTo>
                  <a:pt x="10340" y="8095"/>
                </a:lnTo>
                <a:lnTo>
                  <a:pt x="10317" y="8119"/>
                </a:lnTo>
                <a:lnTo>
                  <a:pt x="10317" y="8127"/>
                </a:lnTo>
                <a:lnTo>
                  <a:pt x="10317" y="8165"/>
                </a:lnTo>
                <a:lnTo>
                  <a:pt x="10306" y="8159"/>
                </a:lnTo>
                <a:lnTo>
                  <a:pt x="10278" y="8159"/>
                </a:lnTo>
                <a:lnTo>
                  <a:pt x="10232" y="8139"/>
                </a:lnTo>
                <a:lnTo>
                  <a:pt x="10198" y="8133"/>
                </a:lnTo>
                <a:lnTo>
                  <a:pt x="10175" y="8139"/>
                </a:lnTo>
                <a:lnTo>
                  <a:pt x="10153" y="8151"/>
                </a:lnTo>
                <a:lnTo>
                  <a:pt x="10146" y="8145"/>
                </a:lnTo>
                <a:lnTo>
                  <a:pt x="10153" y="8107"/>
                </a:lnTo>
                <a:lnTo>
                  <a:pt x="10146" y="8101"/>
                </a:lnTo>
                <a:lnTo>
                  <a:pt x="10141" y="8081"/>
                </a:lnTo>
                <a:lnTo>
                  <a:pt x="10136" y="8031"/>
                </a:lnTo>
                <a:lnTo>
                  <a:pt x="10113" y="8031"/>
                </a:lnTo>
                <a:lnTo>
                  <a:pt x="10097" y="8037"/>
                </a:lnTo>
                <a:lnTo>
                  <a:pt x="10050" y="8031"/>
                </a:lnTo>
                <a:lnTo>
                  <a:pt x="9994" y="8069"/>
                </a:lnTo>
                <a:lnTo>
                  <a:pt x="9983" y="8063"/>
                </a:lnTo>
                <a:lnTo>
                  <a:pt x="9988" y="8049"/>
                </a:lnTo>
                <a:lnTo>
                  <a:pt x="10017" y="8023"/>
                </a:lnTo>
                <a:lnTo>
                  <a:pt x="10022" y="8011"/>
                </a:lnTo>
                <a:lnTo>
                  <a:pt x="9970" y="7974"/>
                </a:lnTo>
                <a:lnTo>
                  <a:pt x="9937" y="7974"/>
                </a:lnTo>
                <a:lnTo>
                  <a:pt x="9914" y="7974"/>
                </a:lnTo>
                <a:lnTo>
                  <a:pt x="9862" y="7991"/>
                </a:lnTo>
                <a:lnTo>
                  <a:pt x="9846" y="8005"/>
                </a:lnTo>
                <a:lnTo>
                  <a:pt x="9841" y="8031"/>
                </a:lnTo>
                <a:lnTo>
                  <a:pt x="9857" y="8043"/>
                </a:lnTo>
                <a:lnTo>
                  <a:pt x="9880" y="8049"/>
                </a:lnTo>
                <a:lnTo>
                  <a:pt x="9880" y="8069"/>
                </a:lnTo>
                <a:lnTo>
                  <a:pt x="9869" y="8087"/>
                </a:lnTo>
                <a:lnTo>
                  <a:pt x="9851" y="8095"/>
                </a:lnTo>
                <a:lnTo>
                  <a:pt x="9784" y="8087"/>
                </a:lnTo>
                <a:lnTo>
                  <a:pt x="9756" y="8107"/>
                </a:lnTo>
                <a:lnTo>
                  <a:pt x="9732" y="8133"/>
                </a:lnTo>
                <a:lnTo>
                  <a:pt x="9732" y="8171"/>
                </a:lnTo>
                <a:lnTo>
                  <a:pt x="9743" y="8197"/>
                </a:lnTo>
                <a:lnTo>
                  <a:pt x="9766" y="8278"/>
                </a:lnTo>
                <a:lnTo>
                  <a:pt x="9761" y="8298"/>
                </a:lnTo>
                <a:lnTo>
                  <a:pt x="9720" y="8228"/>
                </a:lnTo>
                <a:lnTo>
                  <a:pt x="9709" y="8209"/>
                </a:lnTo>
                <a:lnTo>
                  <a:pt x="9709" y="8159"/>
                </a:lnTo>
                <a:lnTo>
                  <a:pt x="9663" y="8139"/>
                </a:lnTo>
                <a:lnTo>
                  <a:pt x="9635" y="8133"/>
                </a:lnTo>
                <a:lnTo>
                  <a:pt x="9624" y="8127"/>
                </a:lnTo>
                <a:lnTo>
                  <a:pt x="9601" y="8127"/>
                </a:lnTo>
                <a:lnTo>
                  <a:pt x="9549" y="8145"/>
                </a:lnTo>
                <a:lnTo>
                  <a:pt x="9459" y="8145"/>
                </a:lnTo>
                <a:lnTo>
                  <a:pt x="9443" y="8151"/>
                </a:lnTo>
                <a:lnTo>
                  <a:pt x="9430" y="8165"/>
                </a:lnTo>
                <a:lnTo>
                  <a:pt x="9379" y="8203"/>
                </a:lnTo>
                <a:lnTo>
                  <a:pt x="9351" y="8228"/>
                </a:lnTo>
                <a:lnTo>
                  <a:pt x="9358" y="8240"/>
                </a:lnTo>
                <a:lnTo>
                  <a:pt x="9414" y="8246"/>
                </a:lnTo>
                <a:lnTo>
                  <a:pt x="9436" y="8240"/>
                </a:lnTo>
                <a:lnTo>
                  <a:pt x="9464" y="8246"/>
                </a:lnTo>
                <a:lnTo>
                  <a:pt x="9487" y="8278"/>
                </a:lnTo>
                <a:lnTo>
                  <a:pt x="9629" y="8292"/>
                </a:lnTo>
                <a:lnTo>
                  <a:pt x="9629" y="8310"/>
                </a:lnTo>
                <a:lnTo>
                  <a:pt x="9567" y="8298"/>
                </a:lnTo>
                <a:lnTo>
                  <a:pt x="9505" y="8304"/>
                </a:lnTo>
                <a:lnTo>
                  <a:pt x="9493" y="8310"/>
                </a:lnTo>
                <a:lnTo>
                  <a:pt x="9487" y="8330"/>
                </a:lnTo>
                <a:lnTo>
                  <a:pt x="9516" y="8350"/>
                </a:lnTo>
                <a:lnTo>
                  <a:pt x="9505" y="8356"/>
                </a:lnTo>
                <a:lnTo>
                  <a:pt x="9482" y="8356"/>
                </a:lnTo>
                <a:lnTo>
                  <a:pt x="9464" y="8356"/>
                </a:lnTo>
                <a:lnTo>
                  <a:pt x="9436" y="8318"/>
                </a:lnTo>
                <a:lnTo>
                  <a:pt x="9379" y="8286"/>
                </a:lnTo>
                <a:lnTo>
                  <a:pt x="9340" y="8266"/>
                </a:lnTo>
                <a:lnTo>
                  <a:pt x="9306" y="8266"/>
                </a:lnTo>
                <a:lnTo>
                  <a:pt x="9272" y="8260"/>
                </a:lnTo>
                <a:lnTo>
                  <a:pt x="9255" y="8254"/>
                </a:lnTo>
                <a:lnTo>
                  <a:pt x="9232" y="8260"/>
                </a:lnTo>
                <a:lnTo>
                  <a:pt x="9208" y="8278"/>
                </a:lnTo>
                <a:lnTo>
                  <a:pt x="9187" y="8292"/>
                </a:lnTo>
                <a:lnTo>
                  <a:pt x="9169" y="8304"/>
                </a:lnTo>
                <a:lnTo>
                  <a:pt x="9164" y="8324"/>
                </a:lnTo>
                <a:lnTo>
                  <a:pt x="9192" y="8330"/>
                </a:lnTo>
                <a:lnTo>
                  <a:pt x="9237" y="8330"/>
                </a:lnTo>
                <a:lnTo>
                  <a:pt x="9288" y="8336"/>
                </a:lnTo>
                <a:lnTo>
                  <a:pt x="9265" y="8350"/>
                </a:lnTo>
                <a:lnTo>
                  <a:pt x="9255" y="8356"/>
                </a:lnTo>
                <a:lnTo>
                  <a:pt x="9164" y="8350"/>
                </a:lnTo>
                <a:lnTo>
                  <a:pt x="9141" y="8342"/>
                </a:lnTo>
                <a:lnTo>
                  <a:pt x="9136" y="8330"/>
                </a:lnTo>
                <a:lnTo>
                  <a:pt x="9130" y="8310"/>
                </a:lnTo>
                <a:lnTo>
                  <a:pt x="9118" y="8304"/>
                </a:lnTo>
                <a:lnTo>
                  <a:pt x="9089" y="8310"/>
                </a:lnTo>
                <a:lnTo>
                  <a:pt x="9073" y="8304"/>
                </a:lnTo>
                <a:lnTo>
                  <a:pt x="9022" y="8324"/>
                </a:lnTo>
                <a:lnTo>
                  <a:pt x="8993" y="8350"/>
                </a:lnTo>
                <a:lnTo>
                  <a:pt x="8976" y="8362"/>
                </a:lnTo>
                <a:lnTo>
                  <a:pt x="8947" y="8382"/>
                </a:lnTo>
                <a:lnTo>
                  <a:pt x="8937" y="8374"/>
                </a:lnTo>
                <a:lnTo>
                  <a:pt x="8931" y="8356"/>
                </a:lnTo>
                <a:lnTo>
                  <a:pt x="8908" y="8362"/>
                </a:lnTo>
                <a:lnTo>
                  <a:pt x="8867" y="8414"/>
                </a:lnTo>
                <a:lnTo>
                  <a:pt x="8862" y="8446"/>
                </a:lnTo>
                <a:lnTo>
                  <a:pt x="8880" y="8464"/>
                </a:lnTo>
                <a:lnTo>
                  <a:pt x="8924" y="8477"/>
                </a:lnTo>
                <a:lnTo>
                  <a:pt x="8960" y="8495"/>
                </a:lnTo>
                <a:lnTo>
                  <a:pt x="9038" y="8559"/>
                </a:lnTo>
                <a:lnTo>
                  <a:pt x="9095" y="8579"/>
                </a:lnTo>
                <a:lnTo>
                  <a:pt x="9159" y="8579"/>
                </a:lnTo>
                <a:lnTo>
                  <a:pt x="9164" y="8591"/>
                </a:lnTo>
                <a:lnTo>
                  <a:pt x="9095" y="8597"/>
                </a:lnTo>
                <a:lnTo>
                  <a:pt x="8999" y="8579"/>
                </a:lnTo>
                <a:lnTo>
                  <a:pt x="8965" y="8547"/>
                </a:lnTo>
                <a:lnTo>
                  <a:pt x="8914" y="8495"/>
                </a:lnTo>
                <a:lnTo>
                  <a:pt x="8839" y="8477"/>
                </a:lnTo>
                <a:lnTo>
                  <a:pt x="8818" y="8458"/>
                </a:lnTo>
                <a:lnTo>
                  <a:pt x="8800" y="8464"/>
                </a:lnTo>
                <a:lnTo>
                  <a:pt x="8777" y="8495"/>
                </a:lnTo>
                <a:lnTo>
                  <a:pt x="8761" y="8533"/>
                </a:lnTo>
                <a:lnTo>
                  <a:pt x="8761" y="8565"/>
                </a:lnTo>
                <a:lnTo>
                  <a:pt x="8777" y="8585"/>
                </a:lnTo>
                <a:lnTo>
                  <a:pt x="8771" y="8623"/>
                </a:lnTo>
                <a:lnTo>
                  <a:pt x="8782" y="8649"/>
                </a:lnTo>
                <a:lnTo>
                  <a:pt x="8795" y="8661"/>
                </a:lnTo>
                <a:lnTo>
                  <a:pt x="8771" y="8669"/>
                </a:lnTo>
                <a:lnTo>
                  <a:pt x="8754" y="8661"/>
                </a:lnTo>
                <a:lnTo>
                  <a:pt x="8715" y="8661"/>
                </a:lnTo>
                <a:lnTo>
                  <a:pt x="8697" y="8681"/>
                </a:lnTo>
                <a:lnTo>
                  <a:pt x="8676" y="8738"/>
                </a:lnTo>
                <a:lnTo>
                  <a:pt x="8681" y="8770"/>
                </a:lnTo>
                <a:lnTo>
                  <a:pt x="8709" y="8820"/>
                </a:lnTo>
                <a:lnTo>
                  <a:pt x="8732" y="8834"/>
                </a:lnTo>
                <a:lnTo>
                  <a:pt x="8782" y="8828"/>
                </a:lnTo>
                <a:lnTo>
                  <a:pt x="8880" y="8846"/>
                </a:lnTo>
                <a:lnTo>
                  <a:pt x="8931" y="8878"/>
                </a:lnTo>
                <a:lnTo>
                  <a:pt x="8960" y="8878"/>
                </a:lnTo>
                <a:lnTo>
                  <a:pt x="8993" y="8846"/>
                </a:lnTo>
                <a:lnTo>
                  <a:pt x="9009" y="8828"/>
                </a:lnTo>
                <a:lnTo>
                  <a:pt x="9017" y="8834"/>
                </a:lnTo>
                <a:lnTo>
                  <a:pt x="8999" y="8860"/>
                </a:lnTo>
                <a:lnTo>
                  <a:pt x="9004" y="8872"/>
                </a:lnTo>
                <a:lnTo>
                  <a:pt x="9033" y="8884"/>
                </a:lnTo>
                <a:lnTo>
                  <a:pt x="9056" y="8910"/>
                </a:lnTo>
                <a:lnTo>
                  <a:pt x="9107" y="8924"/>
                </a:lnTo>
                <a:lnTo>
                  <a:pt x="9130" y="8924"/>
                </a:lnTo>
                <a:lnTo>
                  <a:pt x="9141" y="8910"/>
                </a:lnTo>
                <a:lnTo>
                  <a:pt x="9152" y="8878"/>
                </a:lnTo>
                <a:lnTo>
                  <a:pt x="9180" y="8840"/>
                </a:lnTo>
                <a:lnTo>
                  <a:pt x="9221" y="8820"/>
                </a:lnTo>
                <a:lnTo>
                  <a:pt x="9221" y="8834"/>
                </a:lnTo>
                <a:lnTo>
                  <a:pt x="9169" y="8872"/>
                </a:lnTo>
                <a:lnTo>
                  <a:pt x="9164" y="8910"/>
                </a:lnTo>
                <a:lnTo>
                  <a:pt x="9203" y="8930"/>
                </a:lnTo>
                <a:lnTo>
                  <a:pt x="9187" y="8942"/>
                </a:lnTo>
                <a:lnTo>
                  <a:pt x="9061" y="8942"/>
                </a:lnTo>
                <a:lnTo>
                  <a:pt x="9050" y="8973"/>
                </a:lnTo>
                <a:lnTo>
                  <a:pt x="9045" y="8999"/>
                </a:lnTo>
                <a:lnTo>
                  <a:pt x="9033" y="8999"/>
                </a:lnTo>
                <a:lnTo>
                  <a:pt x="9027" y="8979"/>
                </a:lnTo>
                <a:lnTo>
                  <a:pt x="9038" y="8956"/>
                </a:lnTo>
                <a:lnTo>
                  <a:pt x="9033" y="8930"/>
                </a:lnTo>
                <a:lnTo>
                  <a:pt x="9017" y="8904"/>
                </a:lnTo>
                <a:lnTo>
                  <a:pt x="8981" y="8898"/>
                </a:lnTo>
                <a:lnTo>
                  <a:pt x="8931" y="8904"/>
                </a:lnTo>
                <a:lnTo>
                  <a:pt x="8903" y="8898"/>
                </a:lnTo>
                <a:lnTo>
                  <a:pt x="8846" y="8860"/>
                </a:lnTo>
                <a:lnTo>
                  <a:pt x="8732" y="8852"/>
                </a:lnTo>
                <a:lnTo>
                  <a:pt x="8686" y="8846"/>
                </a:lnTo>
                <a:lnTo>
                  <a:pt x="8668" y="8834"/>
                </a:lnTo>
                <a:lnTo>
                  <a:pt x="8652" y="8820"/>
                </a:lnTo>
                <a:lnTo>
                  <a:pt x="8624" y="8828"/>
                </a:lnTo>
                <a:lnTo>
                  <a:pt x="8606" y="8872"/>
                </a:lnTo>
                <a:lnTo>
                  <a:pt x="8583" y="8904"/>
                </a:lnTo>
                <a:lnTo>
                  <a:pt x="8562" y="8973"/>
                </a:lnTo>
                <a:lnTo>
                  <a:pt x="8555" y="9005"/>
                </a:lnTo>
                <a:lnTo>
                  <a:pt x="8573" y="9043"/>
                </a:lnTo>
                <a:lnTo>
                  <a:pt x="8624" y="9037"/>
                </a:lnTo>
                <a:lnTo>
                  <a:pt x="8668" y="9011"/>
                </a:lnTo>
                <a:lnTo>
                  <a:pt x="8681" y="9019"/>
                </a:lnTo>
                <a:lnTo>
                  <a:pt x="8647" y="9043"/>
                </a:lnTo>
                <a:lnTo>
                  <a:pt x="8533" y="9075"/>
                </a:lnTo>
                <a:lnTo>
                  <a:pt x="8521" y="9089"/>
                </a:lnTo>
                <a:lnTo>
                  <a:pt x="8498" y="9153"/>
                </a:lnTo>
                <a:lnTo>
                  <a:pt x="8498" y="9203"/>
                </a:lnTo>
                <a:lnTo>
                  <a:pt x="8516" y="9234"/>
                </a:lnTo>
                <a:lnTo>
                  <a:pt x="8549" y="9242"/>
                </a:lnTo>
                <a:lnTo>
                  <a:pt x="8567" y="9248"/>
                </a:lnTo>
                <a:lnTo>
                  <a:pt x="8567" y="9266"/>
                </a:lnTo>
                <a:lnTo>
                  <a:pt x="8516" y="9274"/>
                </a:lnTo>
                <a:lnTo>
                  <a:pt x="8487" y="9266"/>
                </a:lnTo>
                <a:lnTo>
                  <a:pt x="8469" y="9254"/>
                </a:lnTo>
                <a:lnTo>
                  <a:pt x="8453" y="9248"/>
                </a:lnTo>
                <a:lnTo>
                  <a:pt x="8441" y="9260"/>
                </a:lnTo>
                <a:lnTo>
                  <a:pt x="8436" y="9292"/>
                </a:lnTo>
                <a:lnTo>
                  <a:pt x="8413" y="9324"/>
                </a:lnTo>
                <a:lnTo>
                  <a:pt x="8379" y="9350"/>
                </a:lnTo>
                <a:lnTo>
                  <a:pt x="8356" y="9394"/>
                </a:lnTo>
                <a:lnTo>
                  <a:pt x="8345" y="9420"/>
                </a:lnTo>
                <a:lnTo>
                  <a:pt x="8345" y="9434"/>
                </a:lnTo>
                <a:lnTo>
                  <a:pt x="8356" y="9440"/>
                </a:lnTo>
                <a:lnTo>
                  <a:pt x="8374" y="9420"/>
                </a:lnTo>
                <a:lnTo>
                  <a:pt x="8384" y="9414"/>
                </a:lnTo>
                <a:lnTo>
                  <a:pt x="8413" y="9402"/>
                </a:lnTo>
                <a:lnTo>
                  <a:pt x="8459" y="9382"/>
                </a:lnTo>
                <a:lnTo>
                  <a:pt x="8493" y="9350"/>
                </a:lnTo>
                <a:lnTo>
                  <a:pt x="8544" y="9312"/>
                </a:lnTo>
                <a:lnTo>
                  <a:pt x="8573" y="9318"/>
                </a:lnTo>
                <a:lnTo>
                  <a:pt x="8596" y="9298"/>
                </a:lnTo>
                <a:lnTo>
                  <a:pt x="8619" y="9266"/>
                </a:lnTo>
                <a:lnTo>
                  <a:pt x="8647" y="9248"/>
                </a:lnTo>
                <a:lnTo>
                  <a:pt x="8692" y="9222"/>
                </a:lnTo>
                <a:lnTo>
                  <a:pt x="8715" y="9203"/>
                </a:lnTo>
                <a:lnTo>
                  <a:pt x="8771" y="9185"/>
                </a:lnTo>
                <a:lnTo>
                  <a:pt x="8885" y="9179"/>
                </a:lnTo>
                <a:lnTo>
                  <a:pt x="8931" y="9191"/>
                </a:lnTo>
                <a:lnTo>
                  <a:pt x="8914" y="9197"/>
                </a:lnTo>
                <a:lnTo>
                  <a:pt x="8874" y="9197"/>
                </a:lnTo>
                <a:lnTo>
                  <a:pt x="8851" y="9210"/>
                </a:lnTo>
                <a:lnTo>
                  <a:pt x="8828" y="9228"/>
                </a:lnTo>
                <a:lnTo>
                  <a:pt x="8754" y="9312"/>
                </a:lnTo>
                <a:lnTo>
                  <a:pt x="8766" y="9286"/>
                </a:lnTo>
                <a:lnTo>
                  <a:pt x="8805" y="9222"/>
                </a:lnTo>
                <a:lnTo>
                  <a:pt x="8805" y="9203"/>
                </a:lnTo>
                <a:lnTo>
                  <a:pt x="8761" y="9210"/>
                </a:lnTo>
                <a:lnTo>
                  <a:pt x="8686" y="9248"/>
                </a:lnTo>
                <a:lnTo>
                  <a:pt x="8663" y="9274"/>
                </a:lnTo>
                <a:lnTo>
                  <a:pt x="8658" y="9292"/>
                </a:lnTo>
                <a:lnTo>
                  <a:pt x="8640" y="9312"/>
                </a:lnTo>
                <a:lnTo>
                  <a:pt x="8612" y="9324"/>
                </a:lnTo>
                <a:lnTo>
                  <a:pt x="8544" y="9362"/>
                </a:lnTo>
                <a:lnTo>
                  <a:pt x="8521" y="9382"/>
                </a:lnTo>
                <a:lnTo>
                  <a:pt x="8516" y="9408"/>
                </a:lnTo>
                <a:lnTo>
                  <a:pt x="8526" y="9414"/>
                </a:lnTo>
                <a:lnTo>
                  <a:pt x="8562" y="9420"/>
                </a:lnTo>
                <a:lnTo>
                  <a:pt x="8578" y="9420"/>
                </a:lnTo>
                <a:lnTo>
                  <a:pt x="8619" y="9426"/>
                </a:lnTo>
                <a:lnTo>
                  <a:pt x="8619" y="9434"/>
                </a:lnTo>
                <a:lnTo>
                  <a:pt x="8549" y="9446"/>
                </a:lnTo>
                <a:lnTo>
                  <a:pt x="8521" y="9446"/>
                </a:lnTo>
                <a:lnTo>
                  <a:pt x="8487" y="9471"/>
                </a:lnTo>
                <a:lnTo>
                  <a:pt x="8448" y="9446"/>
                </a:lnTo>
                <a:lnTo>
                  <a:pt x="8441" y="9434"/>
                </a:lnTo>
                <a:lnTo>
                  <a:pt x="8430" y="9426"/>
                </a:lnTo>
                <a:lnTo>
                  <a:pt x="8402" y="9446"/>
                </a:lnTo>
                <a:lnTo>
                  <a:pt x="8379" y="9446"/>
                </a:lnTo>
                <a:lnTo>
                  <a:pt x="8350" y="9471"/>
                </a:lnTo>
                <a:lnTo>
                  <a:pt x="8311" y="9515"/>
                </a:lnTo>
                <a:lnTo>
                  <a:pt x="8255" y="9611"/>
                </a:lnTo>
                <a:lnTo>
                  <a:pt x="8249" y="9643"/>
                </a:lnTo>
                <a:lnTo>
                  <a:pt x="8288" y="9657"/>
                </a:lnTo>
                <a:lnTo>
                  <a:pt x="8322" y="9643"/>
                </a:lnTo>
                <a:lnTo>
                  <a:pt x="8363" y="9611"/>
                </a:lnTo>
                <a:lnTo>
                  <a:pt x="8384" y="9611"/>
                </a:lnTo>
                <a:lnTo>
                  <a:pt x="8402" y="9605"/>
                </a:lnTo>
                <a:lnTo>
                  <a:pt x="8436" y="9605"/>
                </a:lnTo>
                <a:lnTo>
                  <a:pt x="8487" y="9593"/>
                </a:lnTo>
                <a:lnTo>
                  <a:pt x="8533" y="9567"/>
                </a:lnTo>
                <a:lnTo>
                  <a:pt x="8567" y="9561"/>
                </a:lnTo>
                <a:lnTo>
                  <a:pt x="8601" y="9553"/>
                </a:lnTo>
                <a:lnTo>
                  <a:pt x="8601" y="9561"/>
                </a:lnTo>
                <a:lnTo>
                  <a:pt x="8567" y="9573"/>
                </a:lnTo>
                <a:lnTo>
                  <a:pt x="8533" y="9593"/>
                </a:lnTo>
                <a:lnTo>
                  <a:pt x="8482" y="9611"/>
                </a:lnTo>
                <a:lnTo>
                  <a:pt x="8448" y="9637"/>
                </a:lnTo>
                <a:lnTo>
                  <a:pt x="8430" y="9663"/>
                </a:lnTo>
                <a:lnTo>
                  <a:pt x="8430" y="9689"/>
                </a:lnTo>
                <a:lnTo>
                  <a:pt x="8413" y="9706"/>
                </a:lnTo>
                <a:lnTo>
                  <a:pt x="8391" y="9720"/>
                </a:lnTo>
                <a:lnTo>
                  <a:pt x="8384" y="9732"/>
                </a:lnTo>
                <a:lnTo>
                  <a:pt x="8397" y="9776"/>
                </a:lnTo>
                <a:lnTo>
                  <a:pt x="8407" y="9796"/>
                </a:lnTo>
                <a:lnTo>
                  <a:pt x="8469" y="9784"/>
                </a:lnTo>
                <a:lnTo>
                  <a:pt x="8477" y="9796"/>
                </a:lnTo>
                <a:lnTo>
                  <a:pt x="8430" y="9808"/>
                </a:lnTo>
                <a:lnTo>
                  <a:pt x="8402" y="9834"/>
                </a:lnTo>
                <a:lnTo>
                  <a:pt x="8391" y="9834"/>
                </a:lnTo>
                <a:lnTo>
                  <a:pt x="8356" y="9776"/>
                </a:lnTo>
                <a:lnTo>
                  <a:pt x="8311" y="9738"/>
                </a:lnTo>
                <a:lnTo>
                  <a:pt x="8294" y="9752"/>
                </a:lnTo>
                <a:lnTo>
                  <a:pt x="8255" y="9816"/>
                </a:lnTo>
                <a:lnTo>
                  <a:pt x="8231" y="9854"/>
                </a:lnTo>
                <a:lnTo>
                  <a:pt x="8226" y="9904"/>
                </a:lnTo>
                <a:lnTo>
                  <a:pt x="8231" y="9955"/>
                </a:lnTo>
                <a:lnTo>
                  <a:pt x="8271" y="10013"/>
                </a:lnTo>
                <a:lnTo>
                  <a:pt x="8278" y="10045"/>
                </a:lnTo>
                <a:lnTo>
                  <a:pt x="8327" y="10109"/>
                </a:lnTo>
                <a:lnTo>
                  <a:pt x="8350" y="10121"/>
                </a:lnTo>
                <a:lnTo>
                  <a:pt x="8384" y="10127"/>
                </a:lnTo>
                <a:lnTo>
                  <a:pt x="8391" y="10135"/>
                </a:lnTo>
                <a:lnTo>
                  <a:pt x="8391" y="10147"/>
                </a:lnTo>
                <a:lnTo>
                  <a:pt x="8391" y="10153"/>
                </a:lnTo>
                <a:lnTo>
                  <a:pt x="8363" y="10167"/>
                </a:lnTo>
                <a:lnTo>
                  <a:pt x="8340" y="10185"/>
                </a:lnTo>
                <a:lnTo>
                  <a:pt x="8340" y="10198"/>
                </a:lnTo>
                <a:lnTo>
                  <a:pt x="8368" y="10222"/>
                </a:lnTo>
                <a:lnTo>
                  <a:pt x="8379" y="10216"/>
                </a:lnTo>
                <a:lnTo>
                  <a:pt x="8391" y="10198"/>
                </a:lnTo>
                <a:lnTo>
                  <a:pt x="8402" y="10190"/>
                </a:lnTo>
                <a:lnTo>
                  <a:pt x="8420" y="10198"/>
                </a:lnTo>
                <a:lnTo>
                  <a:pt x="8425" y="10198"/>
                </a:lnTo>
                <a:lnTo>
                  <a:pt x="8413" y="10210"/>
                </a:lnTo>
                <a:lnTo>
                  <a:pt x="8413" y="10216"/>
                </a:lnTo>
                <a:lnTo>
                  <a:pt x="8407" y="10230"/>
                </a:lnTo>
                <a:lnTo>
                  <a:pt x="8420" y="10254"/>
                </a:lnTo>
                <a:lnTo>
                  <a:pt x="8469" y="10262"/>
                </a:lnTo>
                <a:lnTo>
                  <a:pt x="8526" y="10294"/>
                </a:lnTo>
                <a:lnTo>
                  <a:pt x="8629" y="10294"/>
                </a:lnTo>
                <a:lnTo>
                  <a:pt x="8681" y="10274"/>
                </a:lnTo>
                <a:lnTo>
                  <a:pt x="8709" y="10280"/>
                </a:lnTo>
                <a:lnTo>
                  <a:pt x="8761" y="10254"/>
                </a:lnTo>
                <a:lnTo>
                  <a:pt x="8823" y="10236"/>
                </a:lnTo>
                <a:lnTo>
                  <a:pt x="8965" y="10147"/>
                </a:lnTo>
                <a:lnTo>
                  <a:pt x="9045" y="10121"/>
                </a:lnTo>
                <a:lnTo>
                  <a:pt x="9056" y="10103"/>
                </a:lnTo>
                <a:lnTo>
                  <a:pt x="9066" y="10095"/>
                </a:lnTo>
                <a:lnTo>
                  <a:pt x="9089" y="10095"/>
                </a:lnTo>
                <a:lnTo>
                  <a:pt x="9118" y="10077"/>
                </a:lnTo>
                <a:lnTo>
                  <a:pt x="9107" y="10051"/>
                </a:lnTo>
                <a:lnTo>
                  <a:pt x="9175" y="10031"/>
                </a:lnTo>
                <a:lnTo>
                  <a:pt x="9192" y="10031"/>
                </a:lnTo>
                <a:lnTo>
                  <a:pt x="9208" y="10019"/>
                </a:lnTo>
                <a:lnTo>
                  <a:pt x="9221" y="10007"/>
                </a:lnTo>
                <a:lnTo>
                  <a:pt x="9221" y="9975"/>
                </a:lnTo>
                <a:lnTo>
                  <a:pt x="9208" y="9955"/>
                </a:lnTo>
                <a:lnTo>
                  <a:pt x="9232" y="9955"/>
                </a:lnTo>
                <a:lnTo>
                  <a:pt x="9249" y="10007"/>
                </a:lnTo>
                <a:lnTo>
                  <a:pt x="9244" y="10039"/>
                </a:lnTo>
                <a:lnTo>
                  <a:pt x="9272" y="10039"/>
                </a:lnTo>
                <a:lnTo>
                  <a:pt x="9311" y="10025"/>
                </a:lnTo>
                <a:lnTo>
                  <a:pt x="9335" y="10039"/>
                </a:lnTo>
                <a:lnTo>
                  <a:pt x="9345" y="10025"/>
                </a:lnTo>
                <a:lnTo>
                  <a:pt x="9358" y="10019"/>
                </a:lnTo>
                <a:lnTo>
                  <a:pt x="9436" y="9936"/>
                </a:lnTo>
                <a:lnTo>
                  <a:pt x="9459" y="9892"/>
                </a:lnTo>
                <a:lnTo>
                  <a:pt x="9471" y="9866"/>
                </a:lnTo>
                <a:lnTo>
                  <a:pt x="9464" y="9860"/>
                </a:lnTo>
                <a:lnTo>
                  <a:pt x="9477" y="9828"/>
                </a:lnTo>
                <a:lnTo>
                  <a:pt x="9500" y="9828"/>
                </a:lnTo>
                <a:lnTo>
                  <a:pt x="9528" y="9808"/>
                </a:lnTo>
                <a:lnTo>
                  <a:pt x="9539" y="9764"/>
                </a:lnTo>
                <a:lnTo>
                  <a:pt x="9567" y="9738"/>
                </a:lnTo>
                <a:lnTo>
                  <a:pt x="9549" y="9770"/>
                </a:lnTo>
                <a:lnTo>
                  <a:pt x="9544" y="9808"/>
                </a:lnTo>
                <a:lnTo>
                  <a:pt x="9510" y="9886"/>
                </a:lnTo>
                <a:lnTo>
                  <a:pt x="9505" y="9898"/>
                </a:lnTo>
                <a:lnTo>
                  <a:pt x="9510" y="9949"/>
                </a:lnTo>
                <a:lnTo>
                  <a:pt x="9510" y="9999"/>
                </a:lnTo>
                <a:lnTo>
                  <a:pt x="9533" y="10013"/>
                </a:lnTo>
                <a:lnTo>
                  <a:pt x="9544" y="10019"/>
                </a:lnTo>
                <a:lnTo>
                  <a:pt x="9562" y="10031"/>
                </a:lnTo>
                <a:lnTo>
                  <a:pt x="9573" y="10039"/>
                </a:lnTo>
                <a:lnTo>
                  <a:pt x="9619" y="10063"/>
                </a:lnTo>
                <a:lnTo>
                  <a:pt x="9613" y="10083"/>
                </a:lnTo>
                <a:lnTo>
                  <a:pt x="9606" y="10095"/>
                </a:lnTo>
                <a:lnTo>
                  <a:pt x="9596" y="10071"/>
                </a:lnTo>
                <a:lnTo>
                  <a:pt x="9573" y="10071"/>
                </a:lnTo>
                <a:lnTo>
                  <a:pt x="9562" y="10083"/>
                </a:lnTo>
                <a:lnTo>
                  <a:pt x="9544" y="10103"/>
                </a:lnTo>
                <a:lnTo>
                  <a:pt x="9539" y="10135"/>
                </a:lnTo>
                <a:lnTo>
                  <a:pt x="9539" y="10159"/>
                </a:lnTo>
                <a:lnTo>
                  <a:pt x="9510" y="10242"/>
                </a:lnTo>
                <a:lnTo>
                  <a:pt x="9482" y="10332"/>
                </a:lnTo>
                <a:lnTo>
                  <a:pt x="9471" y="10350"/>
                </a:lnTo>
                <a:lnTo>
                  <a:pt x="9459" y="10376"/>
                </a:lnTo>
                <a:lnTo>
                  <a:pt x="9482" y="10376"/>
                </a:lnTo>
                <a:lnTo>
                  <a:pt x="9493" y="10402"/>
                </a:lnTo>
                <a:lnTo>
                  <a:pt x="9459" y="10497"/>
                </a:lnTo>
                <a:lnTo>
                  <a:pt x="9464" y="10555"/>
                </a:lnTo>
                <a:lnTo>
                  <a:pt x="9493" y="10573"/>
                </a:lnTo>
                <a:lnTo>
                  <a:pt x="9464" y="10669"/>
                </a:lnTo>
                <a:lnTo>
                  <a:pt x="9459" y="10688"/>
                </a:lnTo>
                <a:lnTo>
                  <a:pt x="9482" y="10714"/>
                </a:lnTo>
                <a:lnTo>
                  <a:pt x="9477" y="10740"/>
                </a:lnTo>
                <a:lnTo>
                  <a:pt x="9464" y="10784"/>
                </a:lnTo>
                <a:lnTo>
                  <a:pt x="9459" y="10828"/>
                </a:lnTo>
                <a:lnTo>
                  <a:pt x="9487" y="10822"/>
                </a:lnTo>
                <a:lnTo>
                  <a:pt x="9471" y="10923"/>
                </a:lnTo>
                <a:lnTo>
                  <a:pt x="9482" y="11077"/>
                </a:lnTo>
                <a:lnTo>
                  <a:pt x="9505" y="11123"/>
                </a:lnTo>
                <a:lnTo>
                  <a:pt x="9516" y="11204"/>
                </a:lnTo>
                <a:lnTo>
                  <a:pt x="9528" y="11210"/>
                </a:lnTo>
                <a:lnTo>
                  <a:pt x="9544" y="11230"/>
                </a:lnTo>
                <a:lnTo>
                  <a:pt x="9539" y="11274"/>
                </a:lnTo>
                <a:lnTo>
                  <a:pt x="9510" y="11300"/>
                </a:lnTo>
                <a:lnTo>
                  <a:pt x="9493" y="11294"/>
                </a:lnTo>
                <a:lnTo>
                  <a:pt x="9464" y="11294"/>
                </a:lnTo>
                <a:lnTo>
                  <a:pt x="9459" y="11320"/>
                </a:lnTo>
                <a:lnTo>
                  <a:pt x="9471" y="11338"/>
                </a:lnTo>
                <a:lnTo>
                  <a:pt x="9471" y="11378"/>
                </a:lnTo>
                <a:lnTo>
                  <a:pt x="9454" y="11390"/>
                </a:lnTo>
                <a:lnTo>
                  <a:pt x="9443" y="11390"/>
                </a:lnTo>
                <a:lnTo>
                  <a:pt x="9402" y="11352"/>
                </a:lnTo>
                <a:lnTo>
                  <a:pt x="9391" y="11352"/>
                </a:lnTo>
                <a:lnTo>
                  <a:pt x="9397" y="11370"/>
                </a:lnTo>
                <a:lnTo>
                  <a:pt x="9397" y="11421"/>
                </a:lnTo>
                <a:lnTo>
                  <a:pt x="9414" y="11549"/>
                </a:lnTo>
                <a:lnTo>
                  <a:pt x="9430" y="11587"/>
                </a:lnTo>
                <a:lnTo>
                  <a:pt x="9430" y="11613"/>
                </a:lnTo>
                <a:lnTo>
                  <a:pt x="9420" y="11639"/>
                </a:lnTo>
                <a:lnTo>
                  <a:pt x="9402" y="11670"/>
                </a:lnTo>
                <a:lnTo>
                  <a:pt x="9386" y="11708"/>
                </a:lnTo>
                <a:lnTo>
                  <a:pt x="9379" y="11728"/>
                </a:lnTo>
                <a:lnTo>
                  <a:pt x="9351" y="11752"/>
                </a:lnTo>
                <a:lnTo>
                  <a:pt x="9454" y="11810"/>
                </a:lnTo>
                <a:lnTo>
                  <a:pt x="9585" y="11798"/>
                </a:lnTo>
                <a:lnTo>
                  <a:pt x="9647" y="11830"/>
                </a:lnTo>
                <a:lnTo>
                  <a:pt x="9670" y="11836"/>
                </a:lnTo>
                <a:lnTo>
                  <a:pt x="9732" y="11784"/>
                </a:lnTo>
                <a:lnTo>
                  <a:pt x="9732" y="11734"/>
                </a:lnTo>
                <a:lnTo>
                  <a:pt x="9727" y="11688"/>
                </a:lnTo>
                <a:lnTo>
                  <a:pt x="9748" y="11645"/>
                </a:lnTo>
                <a:lnTo>
                  <a:pt x="9766" y="11625"/>
                </a:lnTo>
                <a:lnTo>
                  <a:pt x="9818" y="11593"/>
                </a:lnTo>
                <a:lnTo>
                  <a:pt x="9841" y="11581"/>
                </a:lnTo>
                <a:lnTo>
                  <a:pt x="9862" y="11569"/>
                </a:lnTo>
                <a:lnTo>
                  <a:pt x="9885" y="11587"/>
                </a:lnTo>
                <a:lnTo>
                  <a:pt x="9908" y="11587"/>
                </a:lnTo>
                <a:lnTo>
                  <a:pt x="9914" y="11543"/>
                </a:lnTo>
                <a:lnTo>
                  <a:pt x="9937" y="11529"/>
                </a:lnTo>
                <a:lnTo>
                  <a:pt x="10004" y="11543"/>
                </a:lnTo>
                <a:lnTo>
                  <a:pt x="10068" y="11569"/>
                </a:lnTo>
                <a:lnTo>
                  <a:pt x="10118" y="11561"/>
                </a:lnTo>
                <a:lnTo>
                  <a:pt x="10146" y="11569"/>
                </a:lnTo>
                <a:lnTo>
                  <a:pt x="10164" y="11581"/>
                </a:lnTo>
                <a:lnTo>
                  <a:pt x="10187" y="11601"/>
                </a:lnTo>
                <a:lnTo>
                  <a:pt x="10216" y="11587"/>
                </a:lnTo>
                <a:lnTo>
                  <a:pt x="10244" y="11569"/>
                </a:lnTo>
                <a:lnTo>
                  <a:pt x="10324" y="11453"/>
                </a:lnTo>
                <a:lnTo>
                  <a:pt x="10352" y="11421"/>
                </a:lnTo>
                <a:lnTo>
                  <a:pt x="10397" y="11378"/>
                </a:lnTo>
                <a:lnTo>
                  <a:pt x="10425" y="11332"/>
                </a:lnTo>
                <a:lnTo>
                  <a:pt x="10454" y="11288"/>
                </a:lnTo>
                <a:lnTo>
                  <a:pt x="10494" y="11224"/>
                </a:lnTo>
                <a:lnTo>
                  <a:pt x="10500" y="11192"/>
                </a:lnTo>
                <a:lnTo>
                  <a:pt x="10500" y="11172"/>
                </a:lnTo>
                <a:lnTo>
                  <a:pt x="10510" y="11141"/>
                </a:lnTo>
                <a:lnTo>
                  <a:pt x="10573" y="11077"/>
                </a:lnTo>
                <a:lnTo>
                  <a:pt x="10585" y="11045"/>
                </a:lnTo>
                <a:lnTo>
                  <a:pt x="10585" y="11013"/>
                </a:lnTo>
                <a:lnTo>
                  <a:pt x="10590" y="10981"/>
                </a:lnTo>
                <a:lnTo>
                  <a:pt x="10608" y="10931"/>
                </a:lnTo>
                <a:lnTo>
                  <a:pt x="10608" y="10906"/>
                </a:lnTo>
                <a:lnTo>
                  <a:pt x="10637" y="10860"/>
                </a:lnTo>
                <a:lnTo>
                  <a:pt x="10658" y="10868"/>
                </a:lnTo>
                <a:lnTo>
                  <a:pt x="10693" y="10758"/>
                </a:lnTo>
                <a:lnTo>
                  <a:pt x="10715" y="10740"/>
                </a:lnTo>
                <a:lnTo>
                  <a:pt x="10722" y="10700"/>
                </a:lnTo>
                <a:lnTo>
                  <a:pt x="10722" y="10637"/>
                </a:lnTo>
                <a:lnTo>
                  <a:pt x="10766" y="10637"/>
                </a:lnTo>
                <a:lnTo>
                  <a:pt x="10795" y="10631"/>
                </a:lnTo>
                <a:lnTo>
                  <a:pt x="10779" y="10581"/>
                </a:lnTo>
                <a:lnTo>
                  <a:pt x="10756" y="10567"/>
                </a:lnTo>
                <a:lnTo>
                  <a:pt x="10709" y="10555"/>
                </a:lnTo>
                <a:lnTo>
                  <a:pt x="10686" y="10555"/>
                </a:lnTo>
                <a:lnTo>
                  <a:pt x="10676" y="10541"/>
                </a:lnTo>
                <a:lnTo>
                  <a:pt x="10653" y="10529"/>
                </a:lnTo>
                <a:lnTo>
                  <a:pt x="10681" y="10523"/>
                </a:lnTo>
                <a:lnTo>
                  <a:pt x="10750" y="10549"/>
                </a:lnTo>
                <a:lnTo>
                  <a:pt x="10828" y="10561"/>
                </a:lnTo>
                <a:lnTo>
                  <a:pt x="10869" y="10541"/>
                </a:lnTo>
                <a:lnTo>
                  <a:pt x="10937" y="10523"/>
                </a:lnTo>
                <a:lnTo>
                  <a:pt x="10971" y="10497"/>
                </a:lnTo>
                <a:lnTo>
                  <a:pt x="11027" y="10477"/>
                </a:lnTo>
                <a:lnTo>
                  <a:pt x="11056" y="10465"/>
                </a:lnTo>
                <a:lnTo>
                  <a:pt x="11074" y="10471"/>
                </a:lnTo>
                <a:lnTo>
                  <a:pt x="11113" y="10459"/>
                </a:lnTo>
                <a:lnTo>
                  <a:pt x="11148" y="10439"/>
                </a:lnTo>
                <a:lnTo>
                  <a:pt x="11198" y="10428"/>
                </a:lnTo>
                <a:lnTo>
                  <a:pt x="11210" y="10414"/>
                </a:lnTo>
                <a:lnTo>
                  <a:pt x="11233" y="10402"/>
                </a:lnTo>
                <a:lnTo>
                  <a:pt x="11255" y="10350"/>
                </a:lnTo>
                <a:lnTo>
                  <a:pt x="11272" y="10358"/>
                </a:lnTo>
                <a:lnTo>
                  <a:pt x="11306" y="10344"/>
                </a:lnTo>
                <a:lnTo>
                  <a:pt x="11301" y="10312"/>
                </a:lnTo>
                <a:lnTo>
                  <a:pt x="11296" y="10306"/>
                </a:lnTo>
                <a:lnTo>
                  <a:pt x="11278" y="10306"/>
                </a:lnTo>
                <a:lnTo>
                  <a:pt x="11262" y="10318"/>
                </a:lnTo>
                <a:lnTo>
                  <a:pt x="11249" y="10312"/>
                </a:lnTo>
                <a:lnTo>
                  <a:pt x="11233" y="10312"/>
                </a:lnTo>
                <a:lnTo>
                  <a:pt x="11216" y="10326"/>
                </a:lnTo>
                <a:lnTo>
                  <a:pt x="11193" y="10332"/>
                </a:lnTo>
                <a:lnTo>
                  <a:pt x="11159" y="10318"/>
                </a:lnTo>
                <a:lnTo>
                  <a:pt x="11164" y="10300"/>
                </a:lnTo>
                <a:lnTo>
                  <a:pt x="11216" y="10280"/>
                </a:lnTo>
                <a:lnTo>
                  <a:pt x="11226" y="10286"/>
                </a:lnTo>
                <a:lnTo>
                  <a:pt x="11244" y="10280"/>
                </a:lnTo>
                <a:lnTo>
                  <a:pt x="11267" y="10268"/>
                </a:lnTo>
                <a:lnTo>
                  <a:pt x="11278" y="10268"/>
                </a:lnTo>
                <a:lnTo>
                  <a:pt x="11329" y="10242"/>
                </a:lnTo>
                <a:lnTo>
                  <a:pt x="11352" y="10230"/>
                </a:lnTo>
                <a:lnTo>
                  <a:pt x="11376" y="10210"/>
                </a:lnTo>
                <a:lnTo>
                  <a:pt x="11425" y="10185"/>
                </a:lnTo>
                <a:lnTo>
                  <a:pt x="11448" y="10179"/>
                </a:lnTo>
                <a:lnTo>
                  <a:pt x="11461" y="10147"/>
                </a:lnTo>
                <a:lnTo>
                  <a:pt x="11466" y="10095"/>
                </a:lnTo>
                <a:lnTo>
                  <a:pt x="11461" y="10077"/>
                </a:lnTo>
                <a:lnTo>
                  <a:pt x="11461" y="10051"/>
                </a:lnTo>
                <a:lnTo>
                  <a:pt x="11454" y="10025"/>
                </a:lnTo>
                <a:lnTo>
                  <a:pt x="11415" y="9999"/>
                </a:lnTo>
                <a:lnTo>
                  <a:pt x="11404" y="9987"/>
                </a:lnTo>
                <a:lnTo>
                  <a:pt x="11425" y="9943"/>
                </a:lnTo>
                <a:lnTo>
                  <a:pt x="11404" y="9898"/>
                </a:lnTo>
                <a:lnTo>
                  <a:pt x="11368" y="9880"/>
                </a:lnTo>
                <a:lnTo>
                  <a:pt x="11358" y="9860"/>
                </a:lnTo>
                <a:lnTo>
                  <a:pt x="11340" y="9808"/>
                </a:lnTo>
                <a:lnTo>
                  <a:pt x="11340" y="9770"/>
                </a:lnTo>
                <a:lnTo>
                  <a:pt x="11319" y="9770"/>
                </a:lnTo>
                <a:lnTo>
                  <a:pt x="11283" y="9784"/>
                </a:lnTo>
                <a:lnTo>
                  <a:pt x="11267" y="9776"/>
                </a:lnTo>
                <a:lnTo>
                  <a:pt x="11267" y="9758"/>
                </a:lnTo>
                <a:lnTo>
                  <a:pt x="11262" y="9738"/>
                </a:lnTo>
                <a:lnTo>
                  <a:pt x="11255" y="9726"/>
                </a:lnTo>
                <a:lnTo>
                  <a:pt x="11239" y="9726"/>
                </a:lnTo>
                <a:lnTo>
                  <a:pt x="11216" y="9720"/>
                </a:lnTo>
                <a:lnTo>
                  <a:pt x="11198" y="9689"/>
                </a:lnTo>
                <a:lnTo>
                  <a:pt x="11210" y="9663"/>
                </a:lnTo>
                <a:lnTo>
                  <a:pt x="11221" y="9643"/>
                </a:lnTo>
                <a:lnTo>
                  <a:pt x="11226" y="9579"/>
                </a:lnTo>
                <a:lnTo>
                  <a:pt x="11233" y="9567"/>
                </a:lnTo>
                <a:lnTo>
                  <a:pt x="11255" y="9497"/>
                </a:lnTo>
                <a:lnTo>
                  <a:pt x="11267" y="9451"/>
                </a:lnTo>
                <a:lnTo>
                  <a:pt x="11267" y="9434"/>
                </a:lnTo>
                <a:lnTo>
                  <a:pt x="11283" y="9420"/>
                </a:lnTo>
                <a:lnTo>
                  <a:pt x="11283" y="9402"/>
                </a:lnTo>
                <a:lnTo>
                  <a:pt x="11278" y="9388"/>
                </a:lnTo>
                <a:lnTo>
                  <a:pt x="11296" y="9356"/>
                </a:lnTo>
                <a:lnTo>
                  <a:pt x="11301" y="9338"/>
                </a:lnTo>
                <a:lnTo>
                  <a:pt x="11306" y="9306"/>
                </a:lnTo>
                <a:lnTo>
                  <a:pt x="11340" y="9274"/>
                </a:lnTo>
                <a:lnTo>
                  <a:pt x="11347" y="9248"/>
                </a:lnTo>
                <a:lnTo>
                  <a:pt x="11368" y="9266"/>
                </a:lnTo>
                <a:lnTo>
                  <a:pt x="11397" y="9274"/>
                </a:lnTo>
                <a:lnTo>
                  <a:pt x="11392" y="9248"/>
                </a:lnTo>
                <a:lnTo>
                  <a:pt x="11397" y="9228"/>
                </a:lnTo>
                <a:lnTo>
                  <a:pt x="11404" y="9191"/>
                </a:lnTo>
                <a:lnTo>
                  <a:pt x="11425" y="9153"/>
                </a:lnTo>
                <a:lnTo>
                  <a:pt x="11443" y="9127"/>
                </a:lnTo>
                <a:lnTo>
                  <a:pt x="11482" y="9069"/>
                </a:lnTo>
                <a:lnTo>
                  <a:pt x="11500" y="9051"/>
                </a:lnTo>
                <a:lnTo>
                  <a:pt x="11518" y="9043"/>
                </a:lnTo>
                <a:lnTo>
                  <a:pt x="11500" y="9031"/>
                </a:lnTo>
                <a:lnTo>
                  <a:pt x="11489" y="8993"/>
                </a:lnTo>
                <a:lnTo>
                  <a:pt x="11495" y="8948"/>
                </a:lnTo>
                <a:lnTo>
                  <a:pt x="11500" y="8936"/>
                </a:lnTo>
                <a:lnTo>
                  <a:pt x="11511" y="8916"/>
                </a:lnTo>
                <a:lnTo>
                  <a:pt x="11528" y="8936"/>
                </a:lnTo>
                <a:lnTo>
                  <a:pt x="11539" y="8948"/>
                </a:lnTo>
                <a:lnTo>
                  <a:pt x="11551" y="8956"/>
                </a:lnTo>
                <a:lnTo>
                  <a:pt x="11574" y="8936"/>
                </a:lnTo>
                <a:lnTo>
                  <a:pt x="11603" y="8942"/>
                </a:lnTo>
                <a:lnTo>
                  <a:pt x="11637" y="8910"/>
                </a:lnTo>
                <a:lnTo>
                  <a:pt x="11660" y="8904"/>
                </a:lnTo>
                <a:lnTo>
                  <a:pt x="11660" y="8892"/>
                </a:lnTo>
                <a:lnTo>
                  <a:pt x="11642" y="8884"/>
                </a:lnTo>
                <a:lnTo>
                  <a:pt x="11642" y="8878"/>
                </a:lnTo>
                <a:lnTo>
                  <a:pt x="11653" y="8866"/>
                </a:lnTo>
                <a:lnTo>
                  <a:pt x="11665" y="8852"/>
                </a:lnTo>
                <a:lnTo>
                  <a:pt x="11665" y="8820"/>
                </a:lnTo>
                <a:lnTo>
                  <a:pt x="11665" y="8802"/>
                </a:lnTo>
                <a:lnTo>
                  <a:pt x="11670" y="8782"/>
                </a:lnTo>
                <a:lnTo>
                  <a:pt x="11676" y="8776"/>
                </a:lnTo>
                <a:lnTo>
                  <a:pt x="11676" y="8802"/>
                </a:lnTo>
                <a:lnTo>
                  <a:pt x="11704" y="8808"/>
                </a:lnTo>
                <a:lnTo>
                  <a:pt x="11699" y="8814"/>
                </a:lnTo>
                <a:lnTo>
                  <a:pt x="11699" y="8828"/>
                </a:lnTo>
                <a:lnTo>
                  <a:pt x="11717" y="8834"/>
                </a:lnTo>
                <a:lnTo>
                  <a:pt x="11727" y="8820"/>
                </a:lnTo>
                <a:lnTo>
                  <a:pt x="11738" y="8808"/>
                </a:lnTo>
                <a:lnTo>
                  <a:pt x="11795" y="8796"/>
                </a:lnTo>
                <a:lnTo>
                  <a:pt x="11802" y="8782"/>
                </a:lnTo>
                <a:lnTo>
                  <a:pt x="11807" y="8770"/>
                </a:lnTo>
                <a:lnTo>
                  <a:pt x="11818" y="8756"/>
                </a:lnTo>
                <a:lnTo>
                  <a:pt x="11779" y="8750"/>
                </a:lnTo>
                <a:lnTo>
                  <a:pt x="11789" y="8732"/>
                </a:lnTo>
                <a:lnTo>
                  <a:pt x="11802" y="8738"/>
                </a:lnTo>
                <a:lnTo>
                  <a:pt x="11836" y="8732"/>
                </a:lnTo>
                <a:lnTo>
                  <a:pt x="11852" y="8707"/>
                </a:lnTo>
                <a:lnTo>
                  <a:pt x="11864" y="8681"/>
                </a:lnTo>
                <a:lnTo>
                  <a:pt x="11880" y="8687"/>
                </a:lnTo>
                <a:lnTo>
                  <a:pt x="11903" y="8681"/>
                </a:lnTo>
                <a:lnTo>
                  <a:pt x="11916" y="8687"/>
                </a:lnTo>
                <a:lnTo>
                  <a:pt x="11921" y="8681"/>
                </a:lnTo>
                <a:lnTo>
                  <a:pt x="11926" y="8675"/>
                </a:lnTo>
                <a:lnTo>
                  <a:pt x="11916" y="8669"/>
                </a:lnTo>
                <a:lnTo>
                  <a:pt x="11921" y="8661"/>
                </a:lnTo>
                <a:lnTo>
                  <a:pt x="11965" y="8675"/>
                </a:lnTo>
                <a:lnTo>
                  <a:pt x="12022" y="8637"/>
                </a:lnTo>
                <a:lnTo>
                  <a:pt x="12045" y="8605"/>
                </a:lnTo>
                <a:lnTo>
                  <a:pt x="12068" y="8585"/>
                </a:lnTo>
                <a:lnTo>
                  <a:pt x="12086" y="8617"/>
                </a:lnTo>
                <a:lnTo>
                  <a:pt x="12091" y="8597"/>
                </a:lnTo>
                <a:lnTo>
                  <a:pt x="12102" y="8579"/>
                </a:lnTo>
                <a:lnTo>
                  <a:pt x="12114" y="8591"/>
                </a:lnTo>
                <a:lnTo>
                  <a:pt x="12125" y="8611"/>
                </a:lnTo>
                <a:lnTo>
                  <a:pt x="12143" y="8611"/>
                </a:lnTo>
                <a:lnTo>
                  <a:pt x="12164" y="8579"/>
                </a:lnTo>
                <a:lnTo>
                  <a:pt x="12200" y="8553"/>
                </a:lnTo>
                <a:lnTo>
                  <a:pt x="12267" y="8541"/>
                </a:lnTo>
                <a:lnTo>
                  <a:pt x="12313" y="8521"/>
                </a:lnTo>
                <a:lnTo>
                  <a:pt x="12335" y="8501"/>
                </a:lnTo>
                <a:lnTo>
                  <a:pt x="12386" y="8489"/>
                </a:lnTo>
                <a:lnTo>
                  <a:pt x="12415" y="8477"/>
                </a:lnTo>
                <a:lnTo>
                  <a:pt x="12505" y="8356"/>
                </a:lnTo>
                <a:lnTo>
                  <a:pt x="12575" y="8310"/>
                </a:lnTo>
                <a:lnTo>
                  <a:pt x="12626" y="8286"/>
                </a:lnTo>
                <a:lnTo>
                  <a:pt x="12637" y="8266"/>
                </a:lnTo>
                <a:lnTo>
                  <a:pt x="12647" y="8246"/>
                </a:lnTo>
                <a:lnTo>
                  <a:pt x="12637" y="8209"/>
                </a:lnTo>
                <a:lnTo>
                  <a:pt x="12637" y="8171"/>
                </a:lnTo>
                <a:lnTo>
                  <a:pt x="12637" y="8127"/>
                </a:lnTo>
                <a:lnTo>
                  <a:pt x="12631" y="8107"/>
                </a:lnTo>
                <a:lnTo>
                  <a:pt x="12619" y="8087"/>
                </a:lnTo>
                <a:lnTo>
                  <a:pt x="12642" y="8063"/>
                </a:lnTo>
                <a:lnTo>
                  <a:pt x="12670" y="8037"/>
                </a:lnTo>
                <a:lnTo>
                  <a:pt x="12704" y="8011"/>
                </a:lnTo>
                <a:lnTo>
                  <a:pt x="12750" y="7968"/>
                </a:lnTo>
                <a:lnTo>
                  <a:pt x="12756" y="7954"/>
                </a:lnTo>
                <a:lnTo>
                  <a:pt x="12756" y="7928"/>
                </a:lnTo>
                <a:lnTo>
                  <a:pt x="12756" y="7916"/>
                </a:lnTo>
                <a:lnTo>
                  <a:pt x="12750" y="7896"/>
                </a:lnTo>
                <a:lnTo>
                  <a:pt x="12745" y="7878"/>
                </a:lnTo>
                <a:lnTo>
                  <a:pt x="12756" y="7878"/>
                </a:lnTo>
                <a:lnTo>
                  <a:pt x="12768" y="7910"/>
                </a:lnTo>
                <a:lnTo>
                  <a:pt x="12779" y="7910"/>
                </a:lnTo>
                <a:lnTo>
                  <a:pt x="12784" y="7896"/>
                </a:lnTo>
                <a:lnTo>
                  <a:pt x="12784" y="7884"/>
                </a:lnTo>
                <a:lnTo>
                  <a:pt x="12773" y="7878"/>
                </a:lnTo>
                <a:lnTo>
                  <a:pt x="12773" y="7864"/>
                </a:lnTo>
                <a:lnTo>
                  <a:pt x="12779" y="7852"/>
                </a:lnTo>
                <a:lnTo>
                  <a:pt x="12789" y="7846"/>
                </a:lnTo>
                <a:lnTo>
                  <a:pt x="12813" y="7852"/>
                </a:lnTo>
                <a:lnTo>
                  <a:pt x="12853" y="7852"/>
                </a:lnTo>
                <a:lnTo>
                  <a:pt x="12864" y="7846"/>
                </a:lnTo>
                <a:lnTo>
                  <a:pt x="12875" y="7832"/>
                </a:lnTo>
                <a:lnTo>
                  <a:pt x="12869" y="7814"/>
                </a:lnTo>
                <a:lnTo>
                  <a:pt x="12875" y="7808"/>
                </a:lnTo>
                <a:lnTo>
                  <a:pt x="12910" y="7814"/>
                </a:lnTo>
                <a:lnTo>
                  <a:pt x="12926" y="7808"/>
                </a:lnTo>
                <a:lnTo>
                  <a:pt x="12926" y="7794"/>
                </a:lnTo>
                <a:lnTo>
                  <a:pt x="12921" y="7788"/>
                </a:lnTo>
                <a:lnTo>
                  <a:pt x="12921" y="7776"/>
                </a:lnTo>
                <a:lnTo>
                  <a:pt x="12949" y="7788"/>
                </a:lnTo>
                <a:lnTo>
                  <a:pt x="12955" y="7782"/>
                </a:lnTo>
                <a:lnTo>
                  <a:pt x="12972" y="7736"/>
                </a:lnTo>
                <a:lnTo>
                  <a:pt x="12978" y="7725"/>
                </a:lnTo>
                <a:lnTo>
                  <a:pt x="12996" y="7713"/>
                </a:lnTo>
                <a:lnTo>
                  <a:pt x="13006" y="7687"/>
                </a:lnTo>
                <a:lnTo>
                  <a:pt x="13017" y="7681"/>
                </a:lnTo>
                <a:lnTo>
                  <a:pt x="13029" y="7687"/>
                </a:lnTo>
                <a:lnTo>
                  <a:pt x="13035" y="7719"/>
                </a:lnTo>
                <a:lnTo>
                  <a:pt x="13052" y="7713"/>
                </a:lnTo>
                <a:lnTo>
                  <a:pt x="13086" y="7687"/>
                </a:lnTo>
                <a:lnTo>
                  <a:pt x="13109" y="7731"/>
                </a:lnTo>
                <a:lnTo>
                  <a:pt x="13138" y="7762"/>
                </a:lnTo>
                <a:lnTo>
                  <a:pt x="13148" y="7756"/>
                </a:lnTo>
                <a:lnTo>
                  <a:pt x="13166" y="7744"/>
                </a:lnTo>
                <a:lnTo>
                  <a:pt x="13205" y="7744"/>
                </a:lnTo>
                <a:lnTo>
                  <a:pt x="13239" y="7750"/>
                </a:lnTo>
                <a:lnTo>
                  <a:pt x="13262" y="7736"/>
                </a:lnTo>
                <a:lnTo>
                  <a:pt x="13296" y="7768"/>
                </a:lnTo>
                <a:lnTo>
                  <a:pt x="13347" y="7762"/>
                </a:lnTo>
                <a:lnTo>
                  <a:pt x="13365" y="7762"/>
                </a:lnTo>
                <a:lnTo>
                  <a:pt x="13393" y="7782"/>
                </a:lnTo>
                <a:lnTo>
                  <a:pt x="13427" y="7768"/>
                </a:lnTo>
                <a:lnTo>
                  <a:pt x="13443" y="7756"/>
                </a:lnTo>
                <a:lnTo>
                  <a:pt x="13450" y="7756"/>
                </a:lnTo>
                <a:lnTo>
                  <a:pt x="13443" y="7768"/>
                </a:lnTo>
                <a:lnTo>
                  <a:pt x="13427" y="7800"/>
                </a:lnTo>
                <a:lnTo>
                  <a:pt x="13432" y="7840"/>
                </a:lnTo>
                <a:lnTo>
                  <a:pt x="13450" y="7852"/>
                </a:lnTo>
                <a:lnTo>
                  <a:pt x="13466" y="7852"/>
                </a:lnTo>
                <a:lnTo>
                  <a:pt x="13528" y="7910"/>
                </a:lnTo>
                <a:lnTo>
                  <a:pt x="13546" y="7948"/>
                </a:lnTo>
                <a:lnTo>
                  <a:pt x="13523" y="7999"/>
                </a:lnTo>
                <a:lnTo>
                  <a:pt x="13507" y="8043"/>
                </a:lnTo>
                <a:lnTo>
                  <a:pt x="13489" y="8087"/>
                </a:lnTo>
                <a:lnTo>
                  <a:pt x="13500" y="8107"/>
                </a:lnTo>
                <a:lnTo>
                  <a:pt x="13500" y="8127"/>
                </a:lnTo>
                <a:lnTo>
                  <a:pt x="13495" y="8145"/>
                </a:lnTo>
                <a:lnTo>
                  <a:pt x="13472" y="8159"/>
                </a:lnTo>
                <a:lnTo>
                  <a:pt x="13461" y="8171"/>
                </a:lnTo>
                <a:lnTo>
                  <a:pt x="13466" y="8183"/>
                </a:lnTo>
                <a:lnTo>
                  <a:pt x="13461" y="8209"/>
                </a:lnTo>
                <a:lnTo>
                  <a:pt x="13443" y="8209"/>
                </a:lnTo>
                <a:lnTo>
                  <a:pt x="13432" y="8197"/>
                </a:lnTo>
                <a:lnTo>
                  <a:pt x="13393" y="8191"/>
                </a:lnTo>
                <a:lnTo>
                  <a:pt x="13353" y="8197"/>
                </a:lnTo>
                <a:lnTo>
                  <a:pt x="13324" y="8215"/>
                </a:lnTo>
                <a:lnTo>
                  <a:pt x="13308" y="8209"/>
                </a:lnTo>
                <a:lnTo>
                  <a:pt x="13290" y="8240"/>
                </a:lnTo>
                <a:lnTo>
                  <a:pt x="13267" y="8260"/>
                </a:lnTo>
                <a:lnTo>
                  <a:pt x="13216" y="8324"/>
                </a:lnTo>
                <a:lnTo>
                  <a:pt x="13148" y="8374"/>
                </a:lnTo>
                <a:lnTo>
                  <a:pt x="13115" y="8420"/>
                </a:lnTo>
                <a:lnTo>
                  <a:pt x="13097" y="8426"/>
                </a:lnTo>
                <a:lnTo>
                  <a:pt x="13040" y="8469"/>
                </a:lnTo>
                <a:lnTo>
                  <a:pt x="13017" y="8509"/>
                </a:lnTo>
                <a:lnTo>
                  <a:pt x="12996" y="8509"/>
                </a:lnTo>
                <a:lnTo>
                  <a:pt x="12926" y="8559"/>
                </a:lnTo>
                <a:lnTo>
                  <a:pt x="12898" y="8565"/>
                </a:lnTo>
                <a:lnTo>
                  <a:pt x="12869" y="8579"/>
                </a:lnTo>
                <a:lnTo>
                  <a:pt x="12802" y="8629"/>
                </a:lnTo>
                <a:lnTo>
                  <a:pt x="12750" y="8637"/>
                </a:lnTo>
                <a:lnTo>
                  <a:pt x="12740" y="8669"/>
                </a:lnTo>
                <a:lnTo>
                  <a:pt x="12699" y="8701"/>
                </a:lnTo>
                <a:lnTo>
                  <a:pt x="12683" y="8693"/>
                </a:lnTo>
                <a:lnTo>
                  <a:pt x="12683" y="8707"/>
                </a:lnTo>
                <a:lnTo>
                  <a:pt x="12683" y="8718"/>
                </a:lnTo>
                <a:lnTo>
                  <a:pt x="12670" y="8713"/>
                </a:lnTo>
                <a:lnTo>
                  <a:pt x="12660" y="8718"/>
                </a:lnTo>
                <a:lnTo>
                  <a:pt x="12660" y="8744"/>
                </a:lnTo>
                <a:lnTo>
                  <a:pt x="12665" y="8764"/>
                </a:lnTo>
                <a:lnTo>
                  <a:pt x="12660" y="8776"/>
                </a:lnTo>
                <a:lnTo>
                  <a:pt x="12608" y="8796"/>
                </a:lnTo>
                <a:lnTo>
                  <a:pt x="12557" y="8802"/>
                </a:lnTo>
                <a:lnTo>
                  <a:pt x="12541" y="8788"/>
                </a:lnTo>
                <a:lnTo>
                  <a:pt x="12484" y="8796"/>
                </a:lnTo>
                <a:lnTo>
                  <a:pt x="12477" y="8814"/>
                </a:lnTo>
                <a:lnTo>
                  <a:pt x="12477" y="8834"/>
                </a:lnTo>
                <a:lnTo>
                  <a:pt x="12484" y="8866"/>
                </a:lnTo>
                <a:lnTo>
                  <a:pt x="12443" y="8866"/>
                </a:lnTo>
                <a:lnTo>
                  <a:pt x="12432" y="8898"/>
                </a:lnTo>
                <a:lnTo>
                  <a:pt x="12352" y="8961"/>
                </a:lnTo>
                <a:lnTo>
                  <a:pt x="12335" y="8979"/>
                </a:lnTo>
                <a:lnTo>
                  <a:pt x="12324" y="8999"/>
                </a:lnTo>
                <a:lnTo>
                  <a:pt x="12313" y="9025"/>
                </a:lnTo>
                <a:lnTo>
                  <a:pt x="12306" y="9075"/>
                </a:lnTo>
                <a:lnTo>
                  <a:pt x="12296" y="9121"/>
                </a:lnTo>
                <a:lnTo>
                  <a:pt x="12324" y="9159"/>
                </a:lnTo>
                <a:lnTo>
                  <a:pt x="12319" y="9185"/>
                </a:lnTo>
                <a:lnTo>
                  <a:pt x="12313" y="9210"/>
                </a:lnTo>
                <a:lnTo>
                  <a:pt x="12285" y="9254"/>
                </a:lnTo>
                <a:lnTo>
                  <a:pt x="12262" y="9306"/>
                </a:lnTo>
                <a:lnTo>
                  <a:pt x="12278" y="9344"/>
                </a:lnTo>
                <a:lnTo>
                  <a:pt x="12285" y="9394"/>
                </a:lnTo>
                <a:lnTo>
                  <a:pt x="12285" y="9440"/>
                </a:lnTo>
                <a:lnTo>
                  <a:pt x="12285" y="9457"/>
                </a:lnTo>
                <a:lnTo>
                  <a:pt x="12285" y="9489"/>
                </a:lnTo>
                <a:lnTo>
                  <a:pt x="12278" y="9497"/>
                </a:lnTo>
                <a:lnTo>
                  <a:pt x="12278" y="9503"/>
                </a:lnTo>
                <a:lnTo>
                  <a:pt x="12262" y="9497"/>
                </a:lnTo>
                <a:lnTo>
                  <a:pt x="12257" y="9503"/>
                </a:lnTo>
                <a:lnTo>
                  <a:pt x="12257" y="9515"/>
                </a:lnTo>
                <a:lnTo>
                  <a:pt x="12262" y="9529"/>
                </a:lnTo>
                <a:lnTo>
                  <a:pt x="12262" y="9535"/>
                </a:lnTo>
                <a:lnTo>
                  <a:pt x="12249" y="9535"/>
                </a:lnTo>
                <a:lnTo>
                  <a:pt x="12244" y="9547"/>
                </a:lnTo>
                <a:lnTo>
                  <a:pt x="12244" y="9567"/>
                </a:lnTo>
                <a:lnTo>
                  <a:pt x="12221" y="9625"/>
                </a:lnTo>
                <a:lnTo>
                  <a:pt x="12200" y="9669"/>
                </a:lnTo>
                <a:lnTo>
                  <a:pt x="12187" y="9689"/>
                </a:lnTo>
                <a:lnTo>
                  <a:pt x="12164" y="9712"/>
                </a:lnTo>
                <a:lnTo>
                  <a:pt x="12148" y="9752"/>
                </a:lnTo>
                <a:lnTo>
                  <a:pt x="12136" y="9802"/>
                </a:lnTo>
                <a:lnTo>
                  <a:pt x="12130" y="9840"/>
                </a:lnTo>
                <a:lnTo>
                  <a:pt x="12125" y="9872"/>
                </a:lnTo>
                <a:lnTo>
                  <a:pt x="12120" y="9898"/>
                </a:lnTo>
                <a:lnTo>
                  <a:pt x="12120" y="9918"/>
                </a:lnTo>
                <a:lnTo>
                  <a:pt x="12136" y="9930"/>
                </a:lnTo>
                <a:lnTo>
                  <a:pt x="12148" y="9949"/>
                </a:lnTo>
                <a:lnTo>
                  <a:pt x="12182" y="9930"/>
                </a:lnTo>
                <a:lnTo>
                  <a:pt x="12200" y="9930"/>
                </a:lnTo>
                <a:lnTo>
                  <a:pt x="12200" y="9975"/>
                </a:lnTo>
                <a:lnTo>
                  <a:pt x="12216" y="9975"/>
                </a:lnTo>
                <a:lnTo>
                  <a:pt x="12278" y="10031"/>
                </a:lnTo>
                <a:lnTo>
                  <a:pt x="12335" y="10051"/>
                </a:lnTo>
                <a:lnTo>
                  <a:pt x="12347" y="10051"/>
                </a:lnTo>
                <a:lnTo>
                  <a:pt x="12352" y="10051"/>
                </a:lnTo>
                <a:lnTo>
                  <a:pt x="12347" y="10063"/>
                </a:lnTo>
                <a:lnTo>
                  <a:pt x="12324" y="10095"/>
                </a:lnTo>
                <a:lnTo>
                  <a:pt x="12324" y="10103"/>
                </a:lnTo>
                <a:lnTo>
                  <a:pt x="12335" y="10109"/>
                </a:lnTo>
                <a:lnTo>
                  <a:pt x="12335" y="10121"/>
                </a:lnTo>
                <a:lnTo>
                  <a:pt x="12324" y="10127"/>
                </a:lnTo>
                <a:lnTo>
                  <a:pt x="12313" y="10127"/>
                </a:lnTo>
                <a:lnTo>
                  <a:pt x="12301" y="10127"/>
                </a:lnTo>
                <a:lnTo>
                  <a:pt x="12290" y="10147"/>
                </a:lnTo>
                <a:lnTo>
                  <a:pt x="12296" y="10153"/>
                </a:lnTo>
                <a:lnTo>
                  <a:pt x="12285" y="10173"/>
                </a:lnTo>
                <a:lnTo>
                  <a:pt x="12278" y="10179"/>
                </a:lnTo>
                <a:lnTo>
                  <a:pt x="12278" y="10204"/>
                </a:lnTo>
                <a:lnTo>
                  <a:pt x="12324" y="10210"/>
                </a:lnTo>
                <a:lnTo>
                  <a:pt x="12335" y="10204"/>
                </a:lnTo>
                <a:lnTo>
                  <a:pt x="12352" y="10198"/>
                </a:lnTo>
                <a:lnTo>
                  <a:pt x="12363" y="10190"/>
                </a:lnTo>
                <a:lnTo>
                  <a:pt x="12370" y="10185"/>
                </a:lnTo>
                <a:lnTo>
                  <a:pt x="12386" y="10147"/>
                </a:lnTo>
                <a:lnTo>
                  <a:pt x="12399" y="10135"/>
                </a:lnTo>
                <a:lnTo>
                  <a:pt x="12404" y="10141"/>
                </a:lnTo>
                <a:lnTo>
                  <a:pt x="12409" y="10190"/>
                </a:lnTo>
                <a:lnTo>
                  <a:pt x="12427" y="10216"/>
                </a:lnTo>
                <a:lnTo>
                  <a:pt x="12438" y="10222"/>
                </a:lnTo>
                <a:lnTo>
                  <a:pt x="12448" y="10230"/>
                </a:lnTo>
                <a:lnTo>
                  <a:pt x="12438" y="10254"/>
                </a:lnTo>
                <a:lnTo>
                  <a:pt x="12415" y="10274"/>
                </a:lnTo>
                <a:lnTo>
                  <a:pt x="12386" y="10294"/>
                </a:lnTo>
                <a:lnTo>
                  <a:pt x="12370" y="10306"/>
                </a:lnTo>
                <a:lnTo>
                  <a:pt x="12386" y="10312"/>
                </a:lnTo>
                <a:lnTo>
                  <a:pt x="12427" y="10306"/>
                </a:lnTo>
                <a:lnTo>
                  <a:pt x="12466" y="10280"/>
                </a:lnTo>
                <a:lnTo>
                  <a:pt x="12505" y="10254"/>
                </a:lnTo>
                <a:lnTo>
                  <a:pt x="12534" y="10268"/>
                </a:lnTo>
                <a:lnTo>
                  <a:pt x="12562" y="10274"/>
                </a:lnTo>
                <a:lnTo>
                  <a:pt x="12637" y="10268"/>
                </a:lnTo>
                <a:lnTo>
                  <a:pt x="12711" y="10262"/>
                </a:lnTo>
                <a:lnTo>
                  <a:pt x="12733" y="10274"/>
                </a:lnTo>
                <a:lnTo>
                  <a:pt x="12756" y="10268"/>
                </a:lnTo>
                <a:lnTo>
                  <a:pt x="12779" y="10242"/>
                </a:lnTo>
                <a:lnTo>
                  <a:pt x="12841" y="10230"/>
                </a:lnTo>
                <a:lnTo>
                  <a:pt x="12864" y="10236"/>
                </a:lnTo>
                <a:lnTo>
                  <a:pt x="12916" y="10222"/>
                </a:lnTo>
                <a:lnTo>
                  <a:pt x="12949" y="10204"/>
                </a:lnTo>
                <a:lnTo>
                  <a:pt x="12988" y="10204"/>
                </a:lnTo>
                <a:lnTo>
                  <a:pt x="13017" y="10190"/>
                </a:lnTo>
                <a:lnTo>
                  <a:pt x="13045" y="10179"/>
                </a:lnTo>
                <a:lnTo>
                  <a:pt x="13052" y="10210"/>
                </a:lnTo>
                <a:lnTo>
                  <a:pt x="13063" y="10210"/>
                </a:lnTo>
                <a:lnTo>
                  <a:pt x="13086" y="10198"/>
                </a:lnTo>
                <a:lnTo>
                  <a:pt x="13115" y="10185"/>
                </a:lnTo>
                <a:lnTo>
                  <a:pt x="13131" y="10190"/>
                </a:lnTo>
                <a:lnTo>
                  <a:pt x="13138" y="10179"/>
                </a:lnTo>
                <a:lnTo>
                  <a:pt x="13138" y="10153"/>
                </a:lnTo>
                <a:lnTo>
                  <a:pt x="13125" y="10127"/>
                </a:lnTo>
                <a:lnTo>
                  <a:pt x="13148" y="10135"/>
                </a:lnTo>
                <a:lnTo>
                  <a:pt x="13177" y="10167"/>
                </a:lnTo>
                <a:lnTo>
                  <a:pt x="13216" y="10167"/>
                </a:lnTo>
                <a:lnTo>
                  <a:pt x="13239" y="10147"/>
                </a:lnTo>
                <a:lnTo>
                  <a:pt x="13257" y="10115"/>
                </a:lnTo>
                <a:lnTo>
                  <a:pt x="13285" y="10083"/>
                </a:lnTo>
                <a:lnTo>
                  <a:pt x="13290" y="10083"/>
                </a:lnTo>
                <a:lnTo>
                  <a:pt x="13285" y="10095"/>
                </a:lnTo>
                <a:lnTo>
                  <a:pt x="13273" y="10115"/>
                </a:lnTo>
                <a:lnTo>
                  <a:pt x="13257" y="10147"/>
                </a:lnTo>
                <a:lnTo>
                  <a:pt x="13257" y="10173"/>
                </a:lnTo>
                <a:lnTo>
                  <a:pt x="13273" y="10167"/>
                </a:lnTo>
                <a:lnTo>
                  <a:pt x="13301" y="10159"/>
                </a:lnTo>
                <a:lnTo>
                  <a:pt x="13353" y="10159"/>
                </a:lnTo>
                <a:lnTo>
                  <a:pt x="13386" y="10141"/>
                </a:lnTo>
                <a:lnTo>
                  <a:pt x="13422" y="10141"/>
                </a:lnTo>
                <a:lnTo>
                  <a:pt x="13427" y="10141"/>
                </a:lnTo>
                <a:lnTo>
                  <a:pt x="13472" y="10179"/>
                </a:lnTo>
                <a:lnTo>
                  <a:pt x="13489" y="10173"/>
                </a:lnTo>
                <a:lnTo>
                  <a:pt x="13523" y="10173"/>
                </a:lnTo>
                <a:lnTo>
                  <a:pt x="13546" y="10159"/>
                </a:lnTo>
                <a:lnTo>
                  <a:pt x="13552" y="10159"/>
                </a:lnTo>
                <a:lnTo>
                  <a:pt x="13642" y="10153"/>
                </a:lnTo>
                <a:lnTo>
                  <a:pt x="13727" y="10115"/>
                </a:lnTo>
                <a:lnTo>
                  <a:pt x="13740" y="10127"/>
                </a:lnTo>
                <a:lnTo>
                  <a:pt x="13756" y="10147"/>
                </a:lnTo>
                <a:lnTo>
                  <a:pt x="13745" y="10179"/>
                </a:lnTo>
                <a:lnTo>
                  <a:pt x="13740" y="10198"/>
                </a:lnTo>
                <a:lnTo>
                  <a:pt x="13711" y="10173"/>
                </a:lnTo>
                <a:lnTo>
                  <a:pt x="13717" y="10198"/>
                </a:lnTo>
                <a:lnTo>
                  <a:pt x="13734" y="10248"/>
                </a:lnTo>
                <a:lnTo>
                  <a:pt x="13768" y="10274"/>
                </a:lnTo>
                <a:lnTo>
                  <a:pt x="13813" y="10344"/>
                </a:lnTo>
                <a:lnTo>
                  <a:pt x="13882" y="10358"/>
                </a:lnTo>
                <a:lnTo>
                  <a:pt x="13933" y="10350"/>
                </a:lnTo>
                <a:lnTo>
                  <a:pt x="13967" y="10358"/>
                </a:lnTo>
                <a:lnTo>
                  <a:pt x="13996" y="10396"/>
                </a:lnTo>
                <a:lnTo>
                  <a:pt x="14012" y="10433"/>
                </a:lnTo>
                <a:lnTo>
                  <a:pt x="14029" y="10445"/>
                </a:lnTo>
                <a:lnTo>
                  <a:pt x="14052" y="10471"/>
                </a:lnTo>
                <a:lnTo>
                  <a:pt x="14047" y="10491"/>
                </a:lnTo>
                <a:lnTo>
                  <a:pt x="14035" y="10503"/>
                </a:lnTo>
                <a:lnTo>
                  <a:pt x="13933" y="10459"/>
                </a:lnTo>
                <a:lnTo>
                  <a:pt x="13820" y="10428"/>
                </a:lnTo>
                <a:lnTo>
                  <a:pt x="13797" y="10439"/>
                </a:lnTo>
                <a:lnTo>
                  <a:pt x="13779" y="10465"/>
                </a:lnTo>
                <a:lnTo>
                  <a:pt x="13768" y="10485"/>
                </a:lnTo>
                <a:lnTo>
                  <a:pt x="13756" y="10497"/>
                </a:lnTo>
                <a:lnTo>
                  <a:pt x="13740" y="10503"/>
                </a:lnTo>
                <a:lnTo>
                  <a:pt x="13711" y="10497"/>
                </a:lnTo>
                <a:lnTo>
                  <a:pt x="13678" y="10491"/>
                </a:lnTo>
                <a:lnTo>
                  <a:pt x="13660" y="10477"/>
                </a:lnTo>
                <a:lnTo>
                  <a:pt x="13642" y="10491"/>
                </a:lnTo>
                <a:lnTo>
                  <a:pt x="13626" y="10523"/>
                </a:lnTo>
                <a:lnTo>
                  <a:pt x="13603" y="10535"/>
                </a:lnTo>
                <a:lnTo>
                  <a:pt x="13575" y="10523"/>
                </a:lnTo>
                <a:lnTo>
                  <a:pt x="13564" y="10491"/>
                </a:lnTo>
                <a:lnTo>
                  <a:pt x="13546" y="10491"/>
                </a:lnTo>
                <a:lnTo>
                  <a:pt x="13528" y="10517"/>
                </a:lnTo>
                <a:lnTo>
                  <a:pt x="13528" y="10549"/>
                </a:lnTo>
                <a:lnTo>
                  <a:pt x="13528" y="10593"/>
                </a:lnTo>
                <a:lnTo>
                  <a:pt x="13512" y="10619"/>
                </a:lnTo>
                <a:lnTo>
                  <a:pt x="13507" y="10625"/>
                </a:lnTo>
                <a:lnTo>
                  <a:pt x="13472" y="10651"/>
                </a:lnTo>
                <a:lnTo>
                  <a:pt x="13347" y="10619"/>
                </a:lnTo>
                <a:lnTo>
                  <a:pt x="13262" y="10605"/>
                </a:lnTo>
                <a:lnTo>
                  <a:pt x="13239" y="10593"/>
                </a:lnTo>
                <a:lnTo>
                  <a:pt x="13194" y="10549"/>
                </a:lnTo>
                <a:lnTo>
                  <a:pt x="13154" y="10541"/>
                </a:lnTo>
                <a:lnTo>
                  <a:pt x="13006" y="10491"/>
                </a:lnTo>
                <a:lnTo>
                  <a:pt x="12960" y="10485"/>
                </a:lnTo>
                <a:lnTo>
                  <a:pt x="12939" y="10477"/>
                </a:lnTo>
                <a:lnTo>
                  <a:pt x="12939" y="10497"/>
                </a:lnTo>
                <a:lnTo>
                  <a:pt x="12932" y="10509"/>
                </a:lnTo>
                <a:lnTo>
                  <a:pt x="12916" y="10529"/>
                </a:lnTo>
                <a:lnTo>
                  <a:pt x="12779" y="10509"/>
                </a:lnTo>
                <a:lnTo>
                  <a:pt x="12704" y="10529"/>
                </a:lnTo>
                <a:lnTo>
                  <a:pt x="12660" y="10509"/>
                </a:lnTo>
                <a:lnTo>
                  <a:pt x="12603" y="10549"/>
                </a:lnTo>
                <a:lnTo>
                  <a:pt x="12575" y="10541"/>
                </a:lnTo>
                <a:lnTo>
                  <a:pt x="12569" y="10581"/>
                </a:lnTo>
                <a:lnTo>
                  <a:pt x="12500" y="10573"/>
                </a:lnTo>
                <a:lnTo>
                  <a:pt x="12461" y="10587"/>
                </a:lnTo>
                <a:lnTo>
                  <a:pt x="12420" y="10599"/>
                </a:lnTo>
                <a:lnTo>
                  <a:pt x="12420" y="10637"/>
                </a:lnTo>
                <a:lnTo>
                  <a:pt x="12404" y="10657"/>
                </a:lnTo>
                <a:lnTo>
                  <a:pt x="12399" y="10669"/>
                </a:lnTo>
                <a:lnTo>
                  <a:pt x="12404" y="10688"/>
                </a:lnTo>
                <a:lnTo>
                  <a:pt x="12399" y="10700"/>
                </a:lnTo>
                <a:lnTo>
                  <a:pt x="12376" y="10720"/>
                </a:lnTo>
                <a:lnTo>
                  <a:pt x="12381" y="10764"/>
                </a:lnTo>
                <a:lnTo>
                  <a:pt x="12381" y="10778"/>
                </a:lnTo>
                <a:lnTo>
                  <a:pt x="12386" y="10784"/>
                </a:lnTo>
                <a:lnTo>
                  <a:pt x="12420" y="10784"/>
                </a:lnTo>
                <a:lnTo>
                  <a:pt x="12409" y="10796"/>
                </a:lnTo>
                <a:lnTo>
                  <a:pt x="12376" y="10810"/>
                </a:lnTo>
                <a:lnTo>
                  <a:pt x="12363" y="10836"/>
                </a:lnTo>
                <a:lnTo>
                  <a:pt x="12370" y="10874"/>
                </a:lnTo>
                <a:lnTo>
                  <a:pt x="12392" y="10906"/>
                </a:lnTo>
                <a:lnTo>
                  <a:pt x="12386" y="10937"/>
                </a:lnTo>
                <a:lnTo>
                  <a:pt x="12392" y="10975"/>
                </a:lnTo>
                <a:lnTo>
                  <a:pt x="12448" y="11007"/>
                </a:lnTo>
                <a:lnTo>
                  <a:pt x="12466" y="11027"/>
                </a:lnTo>
                <a:lnTo>
                  <a:pt x="12500" y="11019"/>
                </a:lnTo>
                <a:lnTo>
                  <a:pt x="12518" y="11007"/>
                </a:lnTo>
                <a:lnTo>
                  <a:pt x="12534" y="10981"/>
                </a:lnTo>
                <a:lnTo>
                  <a:pt x="12546" y="10981"/>
                </a:lnTo>
                <a:lnTo>
                  <a:pt x="12575" y="11001"/>
                </a:lnTo>
                <a:lnTo>
                  <a:pt x="12575" y="11027"/>
                </a:lnTo>
                <a:lnTo>
                  <a:pt x="12569" y="11033"/>
                </a:lnTo>
                <a:lnTo>
                  <a:pt x="12557" y="11039"/>
                </a:lnTo>
                <a:lnTo>
                  <a:pt x="12534" y="11109"/>
                </a:lnTo>
                <a:lnTo>
                  <a:pt x="12484" y="11186"/>
                </a:lnTo>
                <a:lnTo>
                  <a:pt x="12477" y="11204"/>
                </a:lnTo>
                <a:lnTo>
                  <a:pt x="12461" y="11242"/>
                </a:lnTo>
                <a:lnTo>
                  <a:pt x="12461" y="11306"/>
                </a:lnTo>
                <a:lnTo>
                  <a:pt x="12438" y="11447"/>
                </a:lnTo>
                <a:lnTo>
                  <a:pt x="12427" y="11479"/>
                </a:lnTo>
                <a:lnTo>
                  <a:pt x="12392" y="11505"/>
                </a:lnTo>
                <a:lnTo>
                  <a:pt x="12324" y="11543"/>
                </a:lnTo>
                <a:lnTo>
                  <a:pt x="12290" y="11569"/>
                </a:lnTo>
                <a:lnTo>
                  <a:pt x="12216" y="11575"/>
                </a:lnTo>
                <a:lnTo>
                  <a:pt x="12143" y="11511"/>
                </a:lnTo>
                <a:lnTo>
                  <a:pt x="12130" y="11402"/>
                </a:lnTo>
                <a:lnTo>
                  <a:pt x="12114" y="11364"/>
                </a:lnTo>
                <a:lnTo>
                  <a:pt x="12040" y="11262"/>
                </a:lnTo>
                <a:lnTo>
                  <a:pt x="12040" y="11236"/>
                </a:lnTo>
                <a:lnTo>
                  <a:pt x="12035" y="11204"/>
                </a:lnTo>
                <a:lnTo>
                  <a:pt x="11949" y="11218"/>
                </a:lnTo>
                <a:lnTo>
                  <a:pt x="11869" y="11236"/>
                </a:lnTo>
                <a:lnTo>
                  <a:pt x="11818" y="11236"/>
                </a:lnTo>
                <a:lnTo>
                  <a:pt x="11722" y="11338"/>
                </a:lnTo>
                <a:lnTo>
                  <a:pt x="11704" y="11370"/>
                </a:lnTo>
                <a:lnTo>
                  <a:pt x="11688" y="11415"/>
                </a:lnTo>
                <a:lnTo>
                  <a:pt x="11660" y="11465"/>
                </a:lnTo>
                <a:lnTo>
                  <a:pt x="11624" y="11497"/>
                </a:lnTo>
                <a:lnTo>
                  <a:pt x="11567" y="11537"/>
                </a:lnTo>
                <a:lnTo>
                  <a:pt x="11534" y="11619"/>
                </a:lnTo>
                <a:lnTo>
                  <a:pt x="11489" y="11778"/>
                </a:lnTo>
                <a:lnTo>
                  <a:pt x="11471" y="11862"/>
                </a:lnTo>
                <a:lnTo>
                  <a:pt x="11466" y="11888"/>
                </a:lnTo>
                <a:lnTo>
                  <a:pt x="11443" y="11975"/>
                </a:lnTo>
                <a:lnTo>
                  <a:pt x="11448" y="12065"/>
                </a:lnTo>
                <a:lnTo>
                  <a:pt x="11448" y="12143"/>
                </a:lnTo>
                <a:lnTo>
                  <a:pt x="11425" y="12186"/>
                </a:lnTo>
                <a:lnTo>
                  <a:pt x="11425" y="12218"/>
                </a:lnTo>
                <a:lnTo>
                  <a:pt x="11404" y="12288"/>
                </a:lnTo>
                <a:lnTo>
                  <a:pt x="11376" y="12366"/>
                </a:lnTo>
                <a:lnTo>
                  <a:pt x="11324" y="12372"/>
                </a:lnTo>
                <a:lnTo>
                  <a:pt x="11296" y="12366"/>
                </a:lnTo>
                <a:lnTo>
                  <a:pt x="11272" y="12340"/>
                </a:lnTo>
                <a:lnTo>
                  <a:pt x="11249" y="12334"/>
                </a:lnTo>
                <a:lnTo>
                  <a:pt x="11233" y="12320"/>
                </a:lnTo>
                <a:lnTo>
                  <a:pt x="11324" y="12244"/>
                </a:lnTo>
                <a:lnTo>
                  <a:pt x="11386" y="12180"/>
                </a:lnTo>
                <a:lnTo>
                  <a:pt x="11420" y="12123"/>
                </a:lnTo>
                <a:lnTo>
                  <a:pt x="11432" y="12085"/>
                </a:lnTo>
                <a:lnTo>
                  <a:pt x="11438" y="12065"/>
                </a:lnTo>
                <a:lnTo>
                  <a:pt x="11425" y="12079"/>
                </a:lnTo>
                <a:lnTo>
                  <a:pt x="11404" y="12123"/>
                </a:lnTo>
                <a:lnTo>
                  <a:pt x="11386" y="12154"/>
                </a:lnTo>
                <a:lnTo>
                  <a:pt x="11347" y="12198"/>
                </a:lnTo>
                <a:lnTo>
                  <a:pt x="11324" y="12218"/>
                </a:lnTo>
                <a:lnTo>
                  <a:pt x="11267" y="12270"/>
                </a:lnTo>
                <a:lnTo>
                  <a:pt x="11216" y="12314"/>
                </a:lnTo>
                <a:lnTo>
                  <a:pt x="11177" y="12326"/>
                </a:lnTo>
                <a:lnTo>
                  <a:pt x="11102" y="12308"/>
                </a:lnTo>
                <a:lnTo>
                  <a:pt x="11068" y="12320"/>
                </a:lnTo>
                <a:lnTo>
                  <a:pt x="11050" y="12358"/>
                </a:lnTo>
                <a:lnTo>
                  <a:pt x="11040" y="12390"/>
                </a:lnTo>
                <a:lnTo>
                  <a:pt x="10999" y="12441"/>
                </a:lnTo>
                <a:lnTo>
                  <a:pt x="10965" y="12473"/>
                </a:lnTo>
                <a:lnTo>
                  <a:pt x="10914" y="12505"/>
                </a:lnTo>
                <a:lnTo>
                  <a:pt x="10903" y="12511"/>
                </a:lnTo>
                <a:lnTo>
                  <a:pt x="10857" y="12531"/>
                </a:lnTo>
                <a:lnTo>
                  <a:pt x="10738" y="12525"/>
                </a:lnTo>
                <a:lnTo>
                  <a:pt x="10709" y="12511"/>
                </a:lnTo>
                <a:lnTo>
                  <a:pt x="10670" y="12479"/>
                </a:lnTo>
                <a:lnTo>
                  <a:pt x="10658" y="12435"/>
                </a:lnTo>
                <a:lnTo>
                  <a:pt x="10653" y="12326"/>
                </a:lnTo>
                <a:lnTo>
                  <a:pt x="10670" y="12334"/>
                </a:lnTo>
                <a:lnTo>
                  <a:pt x="10704" y="12378"/>
                </a:lnTo>
                <a:lnTo>
                  <a:pt x="10733" y="12397"/>
                </a:lnTo>
                <a:lnTo>
                  <a:pt x="10727" y="12372"/>
                </a:lnTo>
                <a:lnTo>
                  <a:pt x="10681" y="12320"/>
                </a:lnTo>
                <a:lnTo>
                  <a:pt x="10637" y="12282"/>
                </a:lnTo>
                <a:lnTo>
                  <a:pt x="10573" y="12276"/>
                </a:lnTo>
                <a:lnTo>
                  <a:pt x="10510" y="12270"/>
                </a:lnTo>
                <a:lnTo>
                  <a:pt x="10352" y="12282"/>
                </a:lnTo>
                <a:lnTo>
                  <a:pt x="10278" y="12302"/>
                </a:lnTo>
                <a:lnTo>
                  <a:pt x="10239" y="12320"/>
                </a:lnTo>
                <a:lnTo>
                  <a:pt x="10146" y="12320"/>
                </a:lnTo>
                <a:lnTo>
                  <a:pt x="10084" y="12366"/>
                </a:lnTo>
                <a:lnTo>
                  <a:pt x="10056" y="12397"/>
                </a:lnTo>
                <a:lnTo>
                  <a:pt x="10040" y="12403"/>
                </a:lnTo>
                <a:lnTo>
                  <a:pt x="10017" y="12421"/>
                </a:lnTo>
                <a:lnTo>
                  <a:pt x="9976" y="12421"/>
                </a:lnTo>
                <a:lnTo>
                  <a:pt x="9942" y="12421"/>
                </a:lnTo>
                <a:lnTo>
                  <a:pt x="9766" y="12441"/>
                </a:lnTo>
                <a:lnTo>
                  <a:pt x="9601" y="12461"/>
                </a:lnTo>
                <a:lnTo>
                  <a:pt x="9505" y="12485"/>
                </a:lnTo>
                <a:lnTo>
                  <a:pt x="9471" y="12473"/>
                </a:lnTo>
                <a:lnTo>
                  <a:pt x="9464" y="12467"/>
                </a:lnTo>
                <a:lnTo>
                  <a:pt x="9430" y="12421"/>
                </a:lnTo>
                <a:lnTo>
                  <a:pt x="9391" y="12366"/>
                </a:lnTo>
                <a:lnTo>
                  <a:pt x="9386" y="12384"/>
                </a:lnTo>
                <a:lnTo>
                  <a:pt x="9386" y="12397"/>
                </a:lnTo>
                <a:lnTo>
                  <a:pt x="9391" y="12409"/>
                </a:lnTo>
                <a:lnTo>
                  <a:pt x="9397" y="12429"/>
                </a:lnTo>
                <a:lnTo>
                  <a:pt x="9386" y="12453"/>
                </a:lnTo>
                <a:lnTo>
                  <a:pt x="9379" y="12479"/>
                </a:lnTo>
                <a:lnTo>
                  <a:pt x="9407" y="12493"/>
                </a:lnTo>
                <a:lnTo>
                  <a:pt x="9443" y="12499"/>
                </a:lnTo>
                <a:lnTo>
                  <a:pt x="9487" y="12511"/>
                </a:lnTo>
                <a:lnTo>
                  <a:pt x="9533" y="12537"/>
                </a:lnTo>
                <a:lnTo>
                  <a:pt x="9528" y="12569"/>
                </a:lnTo>
                <a:lnTo>
                  <a:pt x="9516" y="12589"/>
                </a:lnTo>
                <a:lnTo>
                  <a:pt x="9516" y="12607"/>
                </a:lnTo>
                <a:lnTo>
                  <a:pt x="9516" y="12621"/>
                </a:lnTo>
                <a:lnTo>
                  <a:pt x="9493" y="12601"/>
                </a:lnTo>
                <a:lnTo>
                  <a:pt x="9443" y="12563"/>
                </a:lnTo>
                <a:lnTo>
                  <a:pt x="9391" y="12537"/>
                </a:lnTo>
                <a:lnTo>
                  <a:pt x="9374" y="12517"/>
                </a:lnTo>
                <a:lnTo>
                  <a:pt x="9363" y="12493"/>
                </a:lnTo>
                <a:lnTo>
                  <a:pt x="9374" y="12415"/>
                </a:lnTo>
                <a:lnTo>
                  <a:pt x="9368" y="12352"/>
                </a:lnTo>
                <a:lnTo>
                  <a:pt x="9301" y="12340"/>
                </a:lnTo>
                <a:lnTo>
                  <a:pt x="9244" y="12262"/>
                </a:lnTo>
                <a:lnTo>
                  <a:pt x="9232" y="12198"/>
                </a:lnTo>
                <a:lnTo>
                  <a:pt x="9203" y="12186"/>
                </a:lnTo>
                <a:lnTo>
                  <a:pt x="9175" y="12174"/>
                </a:lnTo>
                <a:lnTo>
                  <a:pt x="9130" y="12149"/>
                </a:lnTo>
                <a:lnTo>
                  <a:pt x="9061" y="12192"/>
                </a:lnTo>
                <a:lnTo>
                  <a:pt x="9027" y="12212"/>
                </a:lnTo>
                <a:lnTo>
                  <a:pt x="8988" y="12230"/>
                </a:lnTo>
                <a:lnTo>
                  <a:pt x="8965" y="12256"/>
                </a:lnTo>
                <a:lnTo>
                  <a:pt x="8880" y="12244"/>
                </a:lnTo>
                <a:lnTo>
                  <a:pt x="8851" y="12256"/>
                </a:lnTo>
                <a:lnTo>
                  <a:pt x="8766" y="12308"/>
                </a:lnTo>
                <a:lnTo>
                  <a:pt x="8748" y="12308"/>
                </a:lnTo>
                <a:lnTo>
                  <a:pt x="8686" y="12262"/>
                </a:lnTo>
                <a:lnTo>
                  <a:pt x="8635" y="12256"/>
                </a:lnTo>
                <a:lnTo>
                  <a:pt x="8619" y="12250"/>
                </a:lnTo>
                <a:lnTo>
                  <a:pt x="8619" y="12218"/>
                </a:lnTo>
                <a:lnTo>
                  <a:pt x="8686" y="12186"/>
                </a:lnTo>
                <a:lnTo>
                  <a:pt x="8720" y="12143"/>
                </a:lnTo>
                <a:lnTo>
                  <a:pt x="8720" y="12097"/>
                </a:lnTo>
                <a:lnTo>
                  <a:pt x="8704" y="12097"/>
                </a:lnTo>
                <a:lnTo>
                  <a:pt x="8640" y="12111"/>
                </a:lnTo>
                <a:lnTo>
                  <a:pt x="8567" y="12033"/>
                </a:lnTo>
                <a:lnTo>
                  <a:pt x="8526" y="12033"/>
                </a:lnTo>
                <a:lnTo>
                  <a:pt x="8521" y="12015"/>
                </a:lnTo>
                <a:lnTo>
                  <a:pt x="8521" y="11995"/>
                </a:lnTo>
                <a:lnTo>
                  <a:pt x="8448" y="11989"/>
                </a:lnTo>
                <a:lnTo>
                  <a:pt x="8477" y="11969"/>
                </a:lnTo>
                <a:lnTo>
                  <a:pt x="8510" y="11951"/>
                </a:lnTo>
                <a:lnTo>
                  <a:pt x="8521" y="11905"/>
                </a:lnTo>
                <a:lnTo>
                  <a:pt x="8516" y="11874"/>
                </a:lnTo>
                <a:lnTo>
                  <a:pt x="8510" y="11856"/>
                </a:lnTo>
                <a:lnTo>
                  <a:pt x="8477" y="11836"/>
                </a:lnTo>
                <a:lnTo>
                  <a:pt x="8487" y="11778"/>
                </a:lnTo>
                <a:lnTo>
                  <a:pt x="8498" y="11760"/>
                </a:lnTo>
                <a:lnTo>
                  <a:pt x="8493" y="11746"/>
                </a:lnTo>
                <a:lnTo>
                  <a:pt x="8487" y="11734"/>
                </a:lnTo>
                <a:lnTo>
                  <a:pt x="8477" y="11720"/>
                </a:lnTo>
                <a:lnTo>
                  <a:pt x="8441" y="11714"/>
                </a:lnTo>
                <a:lnTo>
                  <a:pt x="8469" y="11682"/>
                </a:lnTo>
                <a:lnTo>
                  <a:pt x="8521" y="11651"/>
                </a:lnTo>
                <a:lnTo>
                  <a:pt x="8539" y="11625"/>
                </a:lnTo>
                <a:lnTo>
                  <a:pt x="8544" y="11593"/>
                </a:lnTo>
                <a:lnTo>
                  <a:pt x="8549" y="11561"/>
                </a:lnTo>
                <a:lnTo>
                  <a:pt x="8555" y="11523"/>
                </a:lnTo>
                <a:lnTo>
                  <a:pt x="8583" y="11497"/>
                </a:lnTo>
                <a:lnTo>
                  <a:pt x="8624" y="11485"/>
                </a:lnTo>
                <a:lnTo>
                  <a:pt x="8640" y="11465"/>
                </a:lnTo>
                <a:lnTo>
                  <a:pt x="8668" y="11447"/>
                </a:lnTo>
                <a:lnTo>
                  <a:pt x="8697" y="11447"/>
                </a:lnTo>
                <a:lnTo>
                  <a:pt x="8709" y="11433"/>
                </a:lnTo>
                <a:lnTo>
                  <a:pt x="8704" y="11410"/>
                </a:lnTo>
                <a:lnTo>
                  <a:pt x="8697" y="11390"/>
                </a:lnTo>
                <a:lnTo>
                  <a:pt x="8725" y="11384"/>
                </a:lnTo>
                <a:lnTo>
                  <a:pt x="8748" y="11390"/>
                </a:lnTo>
                <a:lnTo>
                  <a:pt x="8761" y="11402"/>
                </a:lnTo>
                <a:lnTo>
                  <a:pt x="8766" y="11396"/>
                </a:lnTo>
                <a:lnTo>
                  <a:pt x="8800" y="11338"/>
                </a:lnTo>
                <a:lnTo>
                  <a:pt x="8862" y="11256"/>
                </a:lnTo>
                <a:lnTo>
                  <a:pt x="8880" y="11242"/>
                </a:lnTo>
                <a:lnTo>
                  <a:pt x="8896" y="11236"/>
                </a:lnTo>
                <a:lnTo>
                  <a:pt x="8914" y="11274"/>
                </a:lnTo>
                <a:lnTo>
                  <a:pt x="8931" y="11282"/>
                </a:lnTo>
                <a:lnTo>
                  <a:pt x="8970" y="11268"/>
                </a:lnTo>
                <a:lnTo>
                  <a:pt x="9004" y="11256"/>
                </a:lnTo>
                <a:lnTo>
                  <a:pt x="9022" y="11230"/>
                </a:lnTo>
                <a:lnTo>
                  <a:pt x="9045" y="11192"/>
                </a:lnTo>
                <a:lnTo>
                  <a:pt x="9045" y="11167"/>
                </a:lnTo>
                <a:lnTo>
                  <a:pt x="9038" y="11155"/>
                </a:lnTo>
                <a:lnTo>
                  <a:pt x="8953" y="11135"/>
                </a:lnTo>
                <a:lnTo>
                  <a:pt x="8937" y="11109"/>
                </a:lnTo>
                <a:lnTo>
                  <a:pt x="8924" y="11077"/>
                </a:lnTo>
                <a:lnTo>
                  <a:pt x="8953" y="11007"/>
                </a:lnTo>
                <a:lnTo>
                  <a:pt x="8960" y="10987"/>
                </a:lnTo>
                <a:lnTo>
                  <a:pt x="8993" y="10912"/>
                </a:lnTo>
                <a:lnTo>
                  <a:pt x="9004" y="10906"/>
                </a:lnTo>
                <a:lnTo>
                  <a:pt x="9056" y="10848"/>
                </a:lnTo>
                <a:lnTo>
                  <a:pt x="9089" y="10822"/>
                </a:lnTo>
                <a:lnTo>
                  <a:pt x="9113" y="10764"/>
                </a:lnTo>
                <a:lnTo>
                  <a:pt x="9130" y="10732"/>
                </a:lnTo>
                <a:lnTo>
                  <a:pt x="9130" y="10677"/>
                </a:lnTo>
                <a:lnTo>
                  <a:pt x="9141" y="10657"/>
                </a:lnTo>
                <a:lnTo>
                  <a:pt x="9152" y="10645"/>
                </a:lnTo>
                <a:lnTo>
                  <a:pt x="9198" y="10613"/>
                </a:lnTo>
                <a:lnTo>
                  <a:pt x="9180" y="10605"/>
                </a:lnTo>
                <a:lnTo>
                  <a:pt x="9095" y="10645"/>
                </a:lnTo>
                <a:lnTo>
                  <a:pt x="9022" y="10645"/>
                </a:lnTo>
                <a:lnTo>
                  <a:pt x="8965" y="10677"/>
                </a:lnTo>
                <a:lnTo>
                  <a:pt x="8862" y="10764"/>
                </a:lnTo>
                <a:lnTo>
                  <a:pt x="8823" y="10784"/>
                </a:lnTo>
                <a:lnTo>
                  <a:pt x="8782" y="10790"/>
                </a:lnTo>
                <a:lnTo>
                  <a:pt x="8725" y="10764"/>
                </a:lnTo>
                <a:lnTo>
                  <a:pt x="8704" y="10764"/>
                </a:lnTo>
                <a:lnTo>
                  <a:pt x="8663" y="10772"/>
                </a:lnTo>
                <a:lnTo>
                  <a:pt x="8619" y="10758"/>
                </a:lnTo>
                <a:lnTo>
                  <a:pt x="8549" y="10804"/>
                </a:lnTo>
                <a:lnTo>
                  <a:pt x="8493" y="10848"/>
                </a:lnTo>
                <a:lnTo>
                  <a:pt x="8482" y="10868"/>
                </a:lnTo>
                <a:lnTo>
                  <a:pt x="8469" y="10892"/>
                </a:lnTo>
                <a:lnTo>
                  <a:pt x="8482" y="10918"/>
                </a:lnTo>
                <a:lnTo>
                  <a:pt x="8498" y="10943"/>
                </a:lnTo>
                <a:lnTo>
                  <a:pt x="8539" y="10931"/>
                </a:lnTo>
                <a:lnTo>
                  <a:pt x="8583" y="10937"/>
                </a:lnTo>
                <a:lnTo>
                  <a:pt x="8635" y="10874"/>
                </a:lnTo>
                <a:lnTo>
                  <a:pt x="8686" y="10822"/>
                </a:lnTo>
                <a:lnTo>
                  <a:pt x="8720" y="10822"/>
                </a:lnTo>
                <a:lnTo>
                  <a:pt x="8748" y="10842"/>
                </a:lnTo>
                <a:lnTo>
                  <a:pt x="8704" y="10931"/>
                </a:lnTo>
                <a:lnTo>
                  <a:pt x="8681" y="10975"/>
                </a:lnTo>
                <a:lnTo>
                  <a:pt x="8676" y="10949"/>
                </a:lnTo>
                <a:lnTo>
                  <a:pt x="8663" y="10923"/>
                </a:lnTo>
                <a:lnTo>
                  <a:pt x="8647" y="10931"/>
                </a:lnTo>
                <a:lnTo>
                  <a:pt x="8612" y="10937"/>
                </a:lnTo>
                <a:lnTo>
                  <a:pt x="8555" y="10975"/>
                </a:lnTo>
                <a:lnTo>
                  <a:pt x="8539" y="11013"/>
                </a:lnTo>
                <a:lnTo>
                  <a:pt x="8516" y="11033"/>
                </a:lnTo>
                <a:lnTo>
                  <a:pt x="8505" y="11019"/>
                </a:lnTo>
                <a:lnTo>
                  <a:pt x="8498" y="10995"/>
                </a:lnTo>
                <a:lnTo>
                  <a:pt x="8482" y="10987"/>
                </a:lnTo>
                <a:lnTo>
                  <a:pt x="8448" y="10949"/>
                </a:lnTo>
                <a:lnTo>
                  <a:pt x="8436" y="10949"/>
                </a:lnTo>
                <a:lnTo>
                  <a:pt x="8420" y="10949"/>
                </a:lnTo>
                <a:lnTo>
                  <a:pt x="8356" y="11071"/>
                </a:lnTo>
                <a:lnTo>
                  <a:pt x="8317" y="11147"/>
                </a:lnTo>
                <a:lnTo>
                  <a:pt x="8311" y="11224"/>
                </a:lnTo>
                <a:lnTo>
                  <a:pt x="8288" y="11256"/>
                </a:lnTo>
                <a:lnTo>
                  <a:pt x="8221" y="11384"/>
                </a:lnTo>
                <a:lnTo>
                  <a:pt x="8260" y="11433"/>
                </a:lnTo>
                <a:lnTo>
                  <a:pt x="8306" y="11497"/>
                </a:lnTo>
                <a:lnTo>
                  <a:pt x="8299" y="11537"/>
                </a:lnTo>
                <a:lnTo>
                  <a:pt x="8271" y="11613"/>
                </a:lnTo>
                <a:lnTo>
                  <a:pt x="8242" y="11613"/>
                </a:lnTo>
                <a:lnTo>
                  <a:pt x="8242" y="11657"/>
                </a:lnTo>
                <a:lnTo>
                  <a:pt x="8237" y="11688"/>
                </a:lnTo>
                <a:lnTo>
                  <a:pt x="8208" y="11772"/>
                </a:lnTo>
                <a:lnTo>
                  <a:pt x="8221" y="11824"/>
                </a:lnTo>
                <a:lnTo>
                  <a:pt x="8226" y="11874"/>
                </a:lnTo>
                <a:lnTo>
                  <a:pt x="8231" y="11900"/>
                </a:lnTo>
                <a:lnTo>
                  <a:pt x="8221" y="11931"/>
                </a:lnTo>
                <a:lnTo>
                  <a:pt x="8180" y="11937"/>
                </a:lnTo>
                <a:lnTo>
                  <a:pt x="8136" y="11943"/>
                </a:lnTo>
                <a:lnTo>
                  <a:pt x="8118" y="11957"/>
                </a:lnTo>
                <a:lnTo>
                  <a:pt x="8112" y="11989"/>
                </a:lnTo>
                <a:lnTo>
                  <a:pt x="8136" y="11995"/>
                </a:lnTo>
                <a:lnTo>
                  <a:pt x="8152" y="11989"/>
                </a:lnTo>
                <a:lnTo>
                  <a:pt x="8164" y="11995"/>
                </a:lnTo>
                <a:lnTo>
                  <a:pt x="8175" y="12021"/>
                </a:lnTo>
                <a:lnTo>
                  <a:pt x="8128" y="12129"/>
                </a:lnTo>
                <a:lnTo>
                  <a:pt x="8123" y="12149"/>
                </a:lnTo>
                <a:lnTo>
                  <a:pt x="8136" y="12166"/>
                </a:lnTo>
                <a:lnTo>
                  <a:pt x="8152" y="12186"/>
                </a:lnTo>
                <a:lnTo>
                  <a:pt x="8185" y="12198"/>
                </a:lnTo>
                <a:lnTo>
                  <a:pt x="8203" y="12218"/>
                </a:lnTo>
                <a:lnTo>
                  <a:pt x="8242" y="12352"/>
                </a:lnTo>
                <a:lnTo>
                  <a:pt x="8271" y="12384"/>
                </a:lnTo>
                <a:lnTo>
                  <a:pt x="8249" y="12372"/>
                </a:lnTo>
                <a:lnTo>
                  <a:pt x="8231" y="12352"/>
                </a:lnTo>
                <a:lnTo>
                  <a:pt x="8198" y="12238"/>
                </a:lnTo>
                <a:lnTo>
                  <a:pt x="8180" y="12212"/>
                </a:lnTo>
                <a:lnTo>
                  <a:pt x="8095" y="12206"/>
                </a:lnTo>
                <a:lnTo>
                  <a:pt x="8033" y="12166"/>
                </a:lnTo>
                <a:lnTo>
                  <a:pt x="8015" y="12180"/>
                </a:lnTo>
                <a:lnTo>
                  <a:pt x="7993" y="12206"/>
                </a:lnTo>
                <a:lnTo>
                  <a:pt x="7970" y="12250"/>
                </a:lnTo>
                <a:lnTo>
                  <a:pt x="7958" y="12302"/>
                </a:lnTo>
                <a:lnTo>
                  <a:pt x="7919" y="12372"/>
                </a:lnTo>
                <a:lnTo>
                  <a:pt x="7937" y="12320"/>
                </a:lnTo>
                <a:lnTo>
                  <a:pt x="7937" y="12302"/>
                </a:lnTo>
                <a:lnTo>
                  <a:pt x="7913" y="12270"/>
                </a:lnTo>
                <a:lnTo>
                  <a:pt x="7901" y="12276"/>
                </a:lnTo>
                <a:lnTo>
                  <a:pt x="7885" y="12308"/>
                </a:lnTo>
                <a:lnTo>
                  <a:pt x="7862" y="12334"/>
                </a:lnTo>
                <a:lnTo>
                  <a:pt x="7851" y="12334"/>
                </a:lnTo>
                <a:lnTo>
                  <a:pt x="7834" y="12314"/>
                </a:lnTo>
                <a:lnTo>
                  <a:pt x="7862" y="12282"/>
                </a:lnTo>
                <a:lnTo>
                  <a:pt x="7844" y="12212"/>
                </a:lnTo>
                <a:lnTo>
                  <a:pt x="7754" y="12180"/>
                </a:lnTo>
                <a:lnTo>
                  <a:pt x="7663" y="12166"/>
                </a:lnTo>
                <a:lnTo>
                  <a:pt x="7640" y="12174"/>
                </a:lnTo>
                <a:lnTo>
                  <a:pt x="7596" y="12206"/>
                </a:lnTo>
                <a:lnTo>
                  <a:pt x="7572" y="12238"/>
                </a:lnTo>
                <a:lnTo>
                  <a:pt x="7549" y="12282"/>
                </a:lnTo>
                <a:lnTo>
                  <a:pt x="7567" y="12314"/>
                </a:lnTo>
                <a:lnTo>
                  <a:pt x="7567" y="12334"/>
                </a:lnTo>
                <a:lnTo>
                  <a:pt x="7539" y="12314"/>
                </a:lnTo>
                <a:lnTo>
                  <a:pt x="7521" y="12302"/>
                </a:lnTo>
                <a:lnTo>
                  <a:pt x="7516" y="12276"/>
                </a:lnTo>
                <a:lnTo>
                  <a:pt x="7503" y="12238"/>
                </a:lnTo>
                <a:lnTo>
                  <a:pt x="7436" y="12224"/>
                </a:lnTo>
                <a:lnTo>
                  <a:pt x="7379" y="12218"/>
                </a:lnTo>
                <a:lnTo>
                  <a:pt x="7304" y="12198"/>
                </a:lnTo>
                <a:lnTo>
                  <a:pt x="7254" y="12206"/>
                </a:lnTo>
                <a:lnTo>
                  <a:pt x="7146" y="12224"/>
                </a:lnTo>
                <a:lnTo>
                  <a:pt x="7112" y="12244"/>
                </a:lnTo>
                <a:lnTo>
                  <a:pt x="7072" y="12288"/>
                </a:lnTo>
                <a:lnTo>
                  <a:pt x="6970" y="12326"/>
                </a:lnTo>
                <a:lnTo>
                  <a:pt x="6913" y="12340"/>
                </a:lnTo>
                <a:lnTo>
                  <a:pt x="6906" y="12326"/>
                </a:lnTo>
                <a:lnTo>
                  <a:pt x="6890" y="12314"/>
                </a:lnTo>
                <a:lnTo>
                  <a:pt x="6862" y="12340"/>
                </a:lnTo>
                <a:lnTo>
                  <a:pt x="6844" y="12366"/>
                </a:lnTo>
                <a:lnTo>
                  <a:pt x="6743" y="12517"/>
                </a:lnTo>
                <a:lnTo>
                  <a:pt x="6697" y="12569"/>
                </a:lnTo>
                <a:lnTo>
                  <a:pt x="6651" y="12613"/>
                </a:lnTo>
                <a:lnTo>
                  <a:pt x="6583" y="12664"/>
                </a:lnTo>
                <a:lnTo>
                  <a:pt x="6549" y="12676"/>
                </a:lnTo>
                <a:lnTo>
                  <a:pt x="6537" y="12684"/>
                </a:lnTo>
                <a:lnTo>
                  <a:pt x="6508" y="12708"/>
                </a:lnTo>
                <a:lnTo>
                  <a:pt x="6480" y="12734"/>
                </a:lnTo>
                <a:lnTo>
                  <a:pt x="6464" y="12754"/>
                </a:lnTo>
                <a:lnTo>
                  <a:pt x="6487" y="12824"/>
                </a:lnTo>
                <a:lnTo>
                  <a:pt x="6487" y="12844"/>
                </a:lnTo>
                <a:lnTo>
                  <a:pt x="6487" y="12856"/>
                </a:lnTo>
                <a:lnTo>
                  <a:pt x="6441" y="12850"/>
                </a:lnTo>
                <a:lnTo>
                  <a:pt x="6452" y="12876"/>
                </a:lnTo>
                <a:lnTo>
                  <a:pt x="6469" y="12893"/>
                </a:lnTo>
                <a:lnTo>
                  <a:pt x="6487" y="12907"/>
                </a:lnTo>
                <a:lnTo>
                  <a:pt x="6487" y="12925"/>
                </a:lnTo>
                <a:lnTo>
                  <a:pt x="6464" y="12925"/>
                </a:lnTo>
                <a:lnTo>
                  <a:pt x="6446" y="12919"/>
                </a:lnTo>
                <a:lnTo>
                  <a:pt x="6407" y="12850"/>
                </a:lnTo>
                <a:lnTo>
                  <a:pt x="6373" y="12830"/>
                </a:lnTo>
                <a:lnTo>
                  <a:pt x="6322" y="12818"/>
                </a:lnTo>
                <a:lnTo>
                  <a:pt x="6304" y="12824"/>
                </a:lnTo>
                <a:lnTo>
                  <a:pt x="6288" y="12836"/>
                </a:lnTo>
                <a:lnTo>
                  <a:pt x="6293" y="12862"/>
                </a:lnTo>
                <a:lnTo>
                  <a:pt x="6304" y="12882"/>
                </a:lnTo>
                <a:lnTo>
                  <a:pt x="6333" y="12893"/>
                </a:lnTo>
                <a:lnTo>
                  <a:pt x="6356" y="12919"/>
                </a:lnTo>
                <a:lnTo>
                  <a:pt x="6413" y="12919"/>
                </a:lnTo>
                <a:lnTo>
                  <a:pt x="6441" y="12945"/>
                </a:lnTo>
                <a:lnTo>
                  <a:pt x="6459" y="12957"/>
                </a:lnTo>
                <a:lnTo>
                  <a:pt x="6423" y="12963"/>
                </a:lnTo>
                <a:lnTo>
                  <a:pt x="6407" y="12939"/>
                </a:lnTo>
                <a:lnTo>
                  <a:pt x="6361" y="12951"/>
                </a:lnTo>
                <a:lnTo>
                  <a:pt x="6322" y="12931"/>
                </a:lnTo>
                <a:lnTo>
                  <a:pt x="6293" y="12907"/>
                </a:lnTo>
                <a:lnTo>
                  <a:pt x="6253" y="12893"/>
                </a:lnTo>
                <a:lnTo>
                  <a:pt x="6231" y="12899"/>
                </a:lnTo>
                <a:lnTo>
                  <a:pt x="6190" y="12899"/>
                </a:lnTo>
                <a:lnTo>
                  <a:pt x="6105" y="12919"/>
                </a:lnTo>
                <a:lnTo>
                  <a:pt x="5958" y="12957"/>
                </a:lnTo>
                <a:lnTo>
                  <a:pt x="5935" y="12971"/>
                </a:lnTo>
                <a:lnTo>
                  <a:pt x="5782" y="12957"/>
                </a:lnTo>
                <a:lnTo>
                  <a:pt x="5730" y="12971"/>
                </a:lnTo>
                <a:lnTo>
                  <a:pt x="5697" y="12989"/>
                </a:lnTo>
                <a:lnTo>
                  <a:pt x="5668" y="13009"/>
                </a:lnTo>
                <a:lnTo>
                  <a:pt x="5645" y="13047"/>
                </a:lnTo>
                <a:lnTo>
                  <a:pt x="5549" y="13238"/>
                </a:lnTo>
                <a:lnTo>
                  <a:pt x="5555" y="13264"/>
                </a:lnTo>
                <a:lnTo>
                  <a:pt x="5537" y="13270"/>
                </a:lnTo>
                <a:lnTo>
                  <a:pt x="5521" y="13276"/>
                </a:lnTo>
                <a:lnTo>
                  <a:pt x="5469" y="13322"/>
                </a:lnTo>
                <a:lnTo>
                  <a:pt x="5412" y="13346"/>
                </a:lnTo>
                <a:lnTo>
                  <a:pt x="5309" y="13360"/>
                </a:lnTo>
                <a:lnTo>
                  <a:pt x="5219" y="13360"/>
                </a:lnTo>
                <a:lnTo>
                  <a:pt x="5071" y="13391"/>
                </a:lnTo>
                <a:lnTo>
                  <a:pt x="5038" y="13435"/>
                </a:lnTo>
                <a:lnTo>
                  <a:pt x="5025" y="13455"/>
                </a:lnTo>
                <a:lnTo>
                  <a:pt x="5020" y="13473"/>
                </a:lnTo>
                <a:lnTo>
                  <a:pt x="5048" y="13505"/>
                </a:lnTo>
                <a:lnTo>
                  <a:pt x="5094" y="13519"/>
                </a:lnTo>
                <a:lnTo>
                  <a:pt x="5082" y="13525"/>
                </a:lnTo>
                <a:lnTo>
                  <a:pt x="4997" y="13525"/>
                </a:lnTo>
                <a:lnTo>
                  <a:pt x="4945" y="13545"/>
                </a:lnTo>
                <a:lnTo>
                  <a:pt x="4901" y="13545"/>
                </a:lnTo>
                <a:lnTo>
                  <a:pt x="4816" y="13493"/>
                </a:lnTo>
                <a:lnTo>
                  <a:pt x="4753" y="13467"/>
                </a:lnTo>
                <a:lnTo>
                  <a:pt x="4707" y="13435"/>
                </a:lnTo>
                <a:lnTo>
                  <a:pt x="4656" y="13423"/>
                </a:lnTo>
                <a:lnTo>
                  <a:pt x="4656" y="13397"/>
                </a:lnTo>
                <a:lnTo>
                  <a:pt x="4656" y="13372"/>
                </a:lnTo>
                <a:lnTo>
                  <a:pt x="4668" y="13322"/>
                </a:lnTo>
                <a:lnTo>
                  <a:pt x="4684" y="13282"/>
                </a:lnTo>
                <a:lnTo>
                  <a:pt x="4661" y="13264"/>
                </a:lnTo>
                <a:lnTo>
                  <a:pt x="4599" y="13264"/>
                </a:lnTo>
                <a:lnTo>
                  <a:pt x="4570" y="13244"/>
                </a:lnTo>
                <a:lnTo>
                  <a:pt x="4531" y="13232"/>
                </a:lnTo>
                <a:lnTo>
                  <a:pt x="4514" y="13250"/>
                </a:lnTo>
                <a:lnTo>
                  <a:pt x="4508" y="13270"/>
                </a:lnTo>
                <a:lnTo>
                  <a:pt x="4503" y="13322"/>
                </a:lnTo>
                <a:lnTo>
                  <a:pt x="4498" y="13409"/>
                </a:lnTo>
                <a:lnTo>
                  <a:pt x="4503" y="13467"/>
                </a:lnTo>
                <a:lnTo>
                  <a:pt x="4428" y="13646"/>
                </a:lnTo>
                <a:lnTo>
                  <a:pt x="4428" y="13704"/>
                </a:lnTo>
                <a:lnTo>
                  <a:pt x="4446" y="13736"/>
                </a:lnTo>
                <a:lnTo>
                  <a:pt x="4428" y="13736"/>
                </a:lnTo>
                <a:lnTo>
                  <a:pt x="4320" y="13704"/>
                </a:lnTo>
                <a:lnTo>
                  <a:pt x="4320" y="13684"/>
                </a:lnTo>
                <a:lnTo>
                  <a:pt x="4315" y="13672"/>
                </a:lnTo>
                <a:lnTo>
                  <a:pt x="4281" y="13690"/>
                </a:lnTo>
                <a:lnTo>
                  <a:pt x="4263" y="13710"/>
                </a:lnTo>
                <a:lnTo>
                  <a:pt x="4258" y="13678"/>
                </a:lnTo>
                <a:lnTo>
                  <a:pt x="4157" y="13646"/>
                </a:lnTo>
                <a:lnTo>
                  <a:pt x="4071" y="13672"/>
                </a:lnTo>
                <a:lnTo>
                  <a:pt x="4054" y="13632"/>
                </a:lnTo>
                <a:lnTo>
                  <a:pt x="4043" y="13531"/>
                </a:lnTo>
                <a:lnTo>
                  <a:pt x="3991" y="13487"/>
                </a:lnTo>
                <a:lnTo>
                  <a:pt x="3922" y="13481"/>
                </a:lnTo>
                <a:lnTo>
                  <a:pt x="3888" y="13493"/>
                </a:lnTo>
                <a:lnTo>
                  <a:pt x="3832" y="13505"/>
                </a:lnTo>
                <a:lnTo>
                  <a:pt x="3792" y="13499"/>
                </a:lnTo>
                <a:lnTo>
                  <a:pt x="3741" y="13473"/>
                </a:lnTo>
                <a:lnTo>
                  <a:pt x="3599" y="13473"/>
                </a:lnTo>
                <a:lnTo>
                  <a:pt x="3531" y="13493"/>
                </a:lnTo>
                <a:lnTo>
                  <a:pt x="3503" y="13525"/>
                </a:lnTo>
                <a:lnTo>
                  <a:pt x="3496" y="13545"/>
                </a:lnTo>
                <a:lnTo>
                  <a:pt x="3490" y="13569"/>
                </a:lnTo>
                <a:lnTo>
                  <a:pt x="3524" y="13583"/>
                </a:lnTo>
                <a:lnTo>
                  <a:pt x="3547" y="13583"/>
                </a:lnTo>
                <a:lnTo>
                  <a:pt x="3581" y="13595"/>
                </a:lnTo>
                <a:lnTo>
                  <a:pt x="3588" y="13609"/>
                </a:lnTo>
                <a:lnTo>
                  <a:pt x="3599" y="13615"/>
                </a:lnTo>
                <a:lnTo>
                  <a:pt x="3604" y="13640"/>
                </a:lnTo>
                <a:lnTo>
                  <a:pt x="3560" y="13626"/>
                </a:lnTo>
                <a:lnTo>
                  <a:pt x="3537" y="13621"/>
                </a:lnTo>
                <a:lnTo>
                  <a:pt x="3531" y="13609"/>
                </a:lnTo>
                <a:lnTo>
                  <a:pt x="3514" y="13615"/>
                </a:lnTo>
                <a:lnTo>
                  <a:pt x="3514" y="13640"/>
                </a:lnTo>
                <a:lnTo>
                  <a:pt x="3519" y="13646"/>
                </a:lnTo>
                <a:lnTo>
                  <a:pt x="3537" y="13658"/>
                </a:lnTo>
                <a:lnTo>
                  <a:pt x="3553" y="13690"/>
                </a:lnTo>
                <a:lnTo>
                  <a:pt x="3531" y="13704"/>
                </a:lnTo>
                <a:lnTo>
                  <a:pt x="3490" y="13710"/>
                </a:lnTo>
                <a:lnTo>
                  <a:pt x="3457" y="13704"/>
                </a:lnTo>
                <a:lnTo>
                  <a:pt x="3434" y="13716"/>
                </a:lnTo>
                <a:lnTo>
                  <a:pt x="3485" y="13774"/>
                </a:lnTo>
                <a:lnTo>
                  <a:pt x="3480" y="13818"/>
                </a:lnTo>
                <a:lnTo>
                  <a:pt x="3485" y="13850"/>
                </a:lnTo>
                <a:lnTo>
                  <a:pt x="3508" y="13864"/>
                </a:lnTo>
                <a:lnTo>
                  <a:pt x="3553" y="13864"/>
                </a:lnTo>
                <a:lnTo>
                  <a:pt x="3599" y="13881"/>
                </a:lnTo>
                <a:lnTo>
                  <a:pt x="3689" y="13951"/>
                </a:lnTo>
                <a:lnTo>
                  <a:pt x="3695" y="13977"/>
                </a:lnTo>
                <a:lnTo>
                  <a:pt x="3713" y="13977"/>
                </a:lnTo>
                <a:lnTo>
                  <a:pt x="3730" y="13983"/>
                </a:lnTo>
                <a:lnTo>
                  <a:pt x="3741" y="14003"/>
                </a:lnTo>
                <a:lnTo>
                  <a:pt x="3752" y="14003"/>
                </a:lnTo>
                <a:lnTo>
                  <a:pt x="3769" y="14009"/>
                </a:lnTo>
                <a:lnTo>
                  <a:pt x="3780" y="14055"/>
                </a:lnTo>
                <a:lnTo>
                  <a:pt x="3803" y="14067"/>
                </a:lnTo>
                <a:lnTo>
                  <a:pt x="3832" y="14073"/>
                </a:lnTo>
                <a:lnTo>
                  <a:pt x="3855" y="14073"/>
                </a:lnTo>
                <a:lnTo>
                  <a:pt x="3865" y="14093"/>
                </a:lnTo>
                <a:lnTo>
                  <a:pt x="3837" y="14111"/>
                </a:lnTo>
                <a:lnTo>
                  <a:pt x="3837" y="14124"/>
                </a:lnTo>
                <a:lnTo>
                  <a:pt x="3872" y="14130"/>
                </a:lnTo>
                <a:lnTo>
                  <a:pt x="3901" y="14136"/>
                </a:lnTo>
                <a:lnTo>
                  <a:pt x="3917" y="14150"/>
                </a:lnTo>
                <a:lnTo>
                  <a:pt x="3922" y="14174"/>
                </a:lnTo>
                <a:lnTo>
                  <a:pt x="3901" y="14194"/>
                </a:lnTo>
                <a:lnTo>
                  <a:pt x="3878" y="14206"/>
                </a:lnTo>
                <a:lnTo>
                  <a:pt x="3872" y="14238"/>
                </a:lnTo>
                <a:lnTo>
                  <a:pt x="3883" y="14252"/>
                </a:lnTo>
                <a:lnTo>
                  <a:pt x="3906" y="14264"/>
                </a:lnTo>
                <a:lnTo>
                  <a:pt x="4014" y="14284"/>
                </a:lnTo>
                <a:lnTo>
                  <a:pt x="4059" y="14348"/>
                </a:lnTo>
                <a:lnTo>
                  <a:pt x="4043" y="14334"/>
                </a:lnTo>
                <a:lnTo>
                  <a:pt x="4020" y="14310"/>
                </a:lnTo>
                <a:lnTo>
                  <a:pt x="3991" y="14296"/>
                </a:lnTo>
                <a:lnTo>
                  <a:pt x="3968" y="14296"/>
                </a:lnTo>
                <a:lnTo>
                  <a:pt x="3951" y="14310"/>
                </a:lnTo>
                <a:lnTo>
                  <a:pt x="3922" y="14334"/>
                </a:lnTo>
                <a:lnTo>
                  <a:pt x="3935" y="14354"/>
                </a:lnTo>
                <a:lnTo>
                  <a:pt x="3945" y="14365"/>
                </a:lnTo>
                <a:lnTo>
                  <a:pt x="3945" y="14405"/>
                </a:lnTo>
                <a:lnTo>
                  <a:pt x="3906" y="14449"/>
                </a:lnTo>
                <a:lnTo>
                  <a:pt x="3894" y="14475"/>
                </a:lnTo>
                <a:lnTo>
                  <a:pt x="3894" y="14507"/>
                </a:lnTo>
                <a:lnTo>
                  <a:pt x="3906" y="14571"/>
                </a:lnTo>
                <a:lnTo>
                  <a:pt x="3911" y="14660"/>
                </a:lnTo>
                <a:lnTo>
                  <a:pt x="3991" y="14768"/>
                </a:lnTo>
                <a:lnTo>
                  <a:pt x="4007" y="14788"/>
                </a:lnTo>
                <a:lnTo>
                  <a:pt x="4025" y="14794"/>
                </a:lnTo>
                <a:lnTo>
                  <a:pt x="4048" y="14806"/>
                </a:lnTo>
                <a:lnTo>
                  <a:pt x="4043" y="14832"/>
                </a:lnTo>
                <a:lnTo>
                  <a:pt x="4030" y="14851"/>
                </a:lnTo>
                <a:lnTo>
                  <a:pt x="3991" y="14985"/>
                </a:lnTo>
                <a:lnTo>
                  <a:pt x="3974" y="15043"/>
                </a:lnTo>
                <a:lnTo>
                  <a:pt x="3979" y="15055"/>
                </a:lnTo>
                <a:lnTo>
                  <a:pt x="3974" y="15075"/>
                </a:lnTo>
                <a:lnTo>
                  <a:pt x="3958" y="15055"/>
                </a:lnTo>
                <a:lnTo>
                  <a:pt x="3929" y="15043"/>
                </a:lnTo>
                <a:lnTo>
                  <a:pt x="3922" y="15067"/>
                </a:lnTo>
                <a:lnTo>
                  <a:pt x="3922" y="15087"/>
                </a:lnTo>
                <a:lnTo>
                  <a:pt x="3979" y="15176"/>
                </a:lnTo>
                <a:lnTo>
                  <a:pt x="3991" y="15214"/>
                </a:lnTo>
                <a:lnTo>
                  <a:pt x="3991" y="15258"/>
                </a:lnTo>
                <a:lnTo>
                  <a:pt x="3963" y="15399"/>
                </a:lnTo>
                <a:lnTo>
                  <a:pt x="3974" y="15417"/>
                </a:lnTo>
                <a:lnTo>
                  <a:pt x="3974" y="15443"/>
                </a:lnTo>
                <a:lnTo>
                  <a:pt x="3958" y="15417"/>
                </a:lnTo>
                <a:lnTo>
                  <a:pt x="3951" y="15393"/>
                </a:lnTo>
                <a:lnTo>
                  <a:pt x="3968" y="15284"/>
                </a:lnTo>
                <a:lnTo>
                  <a:pt x="3968" y="15252"/>
                </a:lnTo>
                <a:lnTo>
                  <a:pt x="3945" y="15208"/>
                </a:lnTo>
                <a:lnTo>
                  <a:pt x="3922" y="15162"/>
                </a:lnTo>
                <a:lnTo>
                  <a:pt x="3865" y="15240"/>
                </a:lnTo>
                <a:lnTo>
                  <a:pt x="3821" y="15322"/>
                </a:lnTo>
                <a:lnTo>
                  <a:pt x="3713" y="15539"/>
                </a:lnTo>
                <a:lnTo>
                  <a:pt x="3723" y="15533"/>
                </a:lnTo>
                <a:lnTo>
                  <a:pt x="3741" y="15521"/>
                </a:lnTo>
                <a:lnTo>
                  <a:pt x="3759" y="15507"/>
                </a:lnTo>
                <a:lnTo>
                  <a:pt x="3769" y="15545"/>
                </a:lnTo>
                <a:lnTo>
                  <a:pt x="3736" y="15553"/>
                </a:lnTo>
                <a:lnTo>
                  <a:pt x="3695" y="15590"/>
                </a:lnTo>
                <a:lnTo>
                  <a:pt x="3570" y="15826"/>
                </a:lnTo>
                <a:lnTo>
                  <a:pt x="3446" y="16023"/>
                </a:lnTo>
                <a:lnTo>
                  <a:pt x="3382" y="16069"/>
                </a:lnTo>
                <a:lnTo>
                  <a:pt x="3325" y="16069"/>
                </a:lnTo>
                <a:lnTo>
                  <a:pt x="3315" y="16069"/>
                </a:lnTo>
                <a:lnTo>
                  <a:pt x="3258" y="16080"/>
                </a:lnTo>
                <a:lnTo>
                  <a:pt x="3196" y="16075"/>
                </a:lnTo>
                <a:lnTo>
                  <a:pt x="3155" y="16063"/>
                </a:lnTo>
                <a:lnTo>
                  <a:pt x="3093" y="15999"/>
                </a:lnTo>
                <a:lnTo>
                  <a:pt x="3020" y="15959"/>
                </a:lnTo>
                <a:lnTo>
                  <a:pt x="2997" y="15959"/>
                </a:lnTo>
                <a:lnTo>
                  <a:pt x="2956" y="15979"/>
                </a:lnTo>
                <a:lnTo>
                  <a:pt x="2860" y="15915"/>
                </a:lnTo>
                <a:lnTo>
                  <a:pt x="2842" y="15877"/>
                </a:lnTo>
                <a:lnTo>
                  <a:pt x="2821" y="15863"/>
                </a:lnTo>
                <a:lnTo>
                  <a:pt x="2764" y="15871"/>
                </a:lnTo>
                <a:lnTo>
                  <a:pt x="2736" y="15851"/>
                </a:lnTo>
                <a:lnTo>
                  <a:pt x="2689" y="15857"/>
                </a:lnTo>
                <a:lnTo>
                  <a:pt x="2599" y="15851"/>
                </a:lnTo>
                <a:lnTo>
                  <a:pt x="2537" y="15832"/>
                </a:lnTo>
                <a:lnTo>
                  <a:pt x="2382" y="15744"/>
                </a:lnTo>
                <a:lnTo>
                  <a:pt x="2331" y="15698"/>
                </a:lnTo>
                <a:lnTo>
                  <a:pt x="2240" y="15654"/>
                </a:lnTo>
                <a:lnTo>
                  <a:pt x="2201" y="15608"/>
                </a:lnTo>
                <a:lnTo>
                  <a:pt x="2121" y="15616"/>
                </a:lnTo>
                <a:lnTo>
                  <a:pt x="2082" y="15596"/>
                </a:lnTo>
                <a:lnTo>
                  <a:pt x="2007" y="15585"/>
                </a:lnTo>
                <a:lnTo>
                  <a:pt x="1968" y="15565"/>
                </a:lnTo>
                <a:lnTo>
                  <a:pt x="1883" y="15539"/>
                </a:lnTo>
                <a:lnTo>
                  <a:pt x="1831" y="15539"/>
                </a:lnTo>
                <a:lnTo>
                  <a:pt x="1785" y="15501"/>
                </a:lnTo>
                <a:lnTo>
                  <a:pt x="1762" y="15443"/>
                </a:lnTo>
                <a:lnTo>
                  <a:pt x="1746" y="15411"/>
                </a:lnTo>
                <a:lnTo>
                  <a:pt x="1718" y="15411"/>
                </a:lnTo>
                <a:lnTo>
                  <a:pt x="1695" y="15385"/>
                </a:lnTo>
                <a:lnTo>
                  <a:pt x="1638" y="15399"/>
                </a:lnTo>
                <a:lnTo>
                  <a:pt x="1592" y="15385"/>
                </a:lnTo>
                <a:lnTo>
                  <a:pt x="1542" y="15405"/>
                </a:lnTo>
                <a:lnTo>
                  <a:pt x="1496" y="15417"/>
                </a:lnTo>
                <a:lnTo>
                  <a:pt x="1478" y="15431"/>
                </a:lnTo>
                <a:lnTo>
                  <a:pt x="1478" y="15457"/>
                </a:lnTo>
                <a:lnTo>
                  <a:pt x="1467" y="15481"/>
                </a:lnTo>
                <a:lnTo>
                  <a:pt x="1428" y="15489"/>
                </a:lnTo>
                <a:lnTo>
                  <a:pt x="1410" y="15489"/>
                </a:lnTo>
                <a:lnTo>
                  <a:pt x="1364" y="15501"/>
                </a:lnTo>
                <a:lnTo>
                  <a:pt x="1325" y="15501"/>
                </a:lnTo>
                <a:lnTo>
                  <a:pt x="1268" y="15469"/>
                </a:lnTo>
                <a:lnTo>
                  <a:pt x="1206" y="15501"/>
                </a:lnTo>
                <a:lnTo>
                  <a:pt x="1178" y="15501"/>
                </a:lnTo>
                <a:lnTo>
                  <a:pt x="1149" y="15513"/>
                </a:lnTo>
                <a:lnTo>
                  <a:pt x="1103" y="15571"/>
                </a:lnTo>
                <a:lnTo>
                  <a:pt x="1092" y="15602"/>
                </a:lnTo>
                <a:lnTo>
                  <a:pt x="1092" y="15634"/>
                </a:lnTo>
                <a:lnTo>
                  <a:pt x="1098" y="15660"/>
                </a:lnTo>
                <a:lnTo>
                  <a:pt x="1108" y="15692"/>
                </a:lnTo>
                <a:lnTo>
                  <a:pt x="1144" y="15712"/>
                </a:lnTo>
                <a:lnTo>
                  <a:pt x="1132" y="15724"/>
                </a:lnTo>
                <a:lnTo>
                  <a:pt x="1080" y="15768"/>
                </a:lnTo>
                <a:lnTo>
                  <a:pt x="1069" y="15800"/>
                </a:lnTo>
                <a:lnTo>
                  <a:pt x="1080" y="15808"/>
                </a:lnTo>
                <a:lnTo>
                  <a:pt x="1144" y="15800"/>
                </a:lnTo>
                <a:lnTo>
                  <a:pt x="1137" y="15820"/>
                </a:lnTo>
                <a:lnTo>
                  <a:pt x="1126" y="15832"/>
                </a:lnTo>
                <a:lnTo>
                  <a:pt x="1103" y="15877"/>
                </a:lnTo>
                <a:lnTo>
                  <a:pt x="1108" y="15895"/>
                </a:lnTo>
                <a:lnTo>
                  <a:pt x="1116" y="15909"/>
                </a:lnTo>
                <a:lnTo>
                  <a:pt x="1098" y="15935"/>
                </a:lnTo>
                <a:lnTo>
                  <a:pt x="1080" y="15941"/>
                </a:lnTo>
                <a:lnTo>
                  <a:pt x="1069" y="15959"/>
                </a:lnTo>
                <a:lnTo>
                  <a:pt x="1092" y="15973"/>
                </a:lnTo>
                <a:lnTo>
                  <a:pt x="1098" y="15979"/>
                </a:lnTo>
                <a:lnTo>
                  <a:pt x="1064" y="15999"/>
                </a:lnTo>
                <a:lnTo>
                  <a:pt x="1007" y="16037"/>
                </a:lnTo>
                <a:lnTo>
                  <a:pt x="979" y="16112"/>
                </a:lnTo>
                <a:lnTo>
                  <a:pt x="984" y="16126"/>
                </a:lnTo>
                <a:lnTo>
                  <a:pt x="1007" y="16126"/>
                </a:lnTo>
                <a:lnTo>
                  <a:pt x="956" y="16170"/>
                </a:lnTo>
                <a:lnTo>
                  <a:pt x="938" y="16196"/>
                </a:lnTo>
                <a:lnTo>
                  <a:pt x="938" y="16228"/>
                </a:lnTo>
                <a:lnTo>
                  <a:pt x="966" y="16240"/>
                </a:lnTo>
                <a:lnTo>
                  <a:pt x="938" y="16260"/>
                </a:lnTo>
                <a:lnTo>
                  <a:pt x="922" y="16304"/>
                </a:lnTo>
                <a:lnTo>
                  <a:pt x="888" y="16437"/>
                </a:lnTo>
                <a:lnTo>
                  <a:pt x="881" y="16501"/>
                </a:lnTo>
                <a:lnTo>
                  <a:pt x="870" y="16533"/>
                </a:lnTo>
                <a:lnTo>
                  <a:pt x="860" y="16565"/>
                </a:lnTo>
                <a:lnTo>
                  <a:pt x="831" y="16616"/>
                </a:lnTo>
                <a:lnTo>
                  <a:pt x="796" y="16686"/>
                </a:lnTo>
                <a:lnTo>
                  <a:pt x="762" y="16732"/>
                </a:lnTo>
                <a:lnTo>
                  <a:pt x="739" y="16750"/>
                </a:lnTo>
                <a:lnTo>
                  <a:pt x="643" y="16903"/>
                </a:lnTo>
                <a:lnTo>
                  <a:pt x="625" y="16941"/>
                </a:lnTo>
                <a:lnTo>
                  <a:pt x="632" y="16955"/>
                </a:lnTo>
                <a:lnTo>
                  <a:pt x="625" y="16973"/>
                </a:lnTo>
                <a:lnTo>
                  <a:pt x="519" y="17094"/>
                </a:lnTo>
                <a:lnTo>
                  <a:pt x="421" y="17216"/>
                </a:lnTo>
                <a:lnTo>
                  <a:pt x="369" y="17260"/>
                </a:lnTo>
                <a:lnTo>
                  <a:pt x="341" y="17266"/>
                </a:lnTo>
                <a:lnTo>
                  <a:pt x="313" y="17286"/>
                </a:lnTo>
                <a:lnTo>
                  <a:pt x="307" y="17317"/>
                </a:lnTo>
                <a:lnTo>
                  <a:pt x="302" y="17329"/>
                </a:lnTo>
                <a:lnTo>
                  <a:pt x="256" y="17393"/>
                </a:lnTo>
                <a:lnTo>
                  <a:pt x="222" y="17465"/>
                </a:lnTo>
                <a:lnTo>
                  <a:pt x="188" y="17509"/>
                </a:lnTo>
                <a:lnTo>
                  <a:pt x="178" y="17535"/>
                </a:lnTo>
                <a:lnTo>
                  <a:pt x="165" y="17566"/>
                </a:lnTo>
                <a:lnTo>
                  <a:pt x="183" y="17584"/>
                </a:lnTo>
                <a:lnTo>
                  <a:pt x="199" y="17592"/>
                </a:lnTo>
                <a:lnTo>
                  <a:pt x="234" y="17598"/>
                </a:lnTo>
                <a:lnTo>
                  <a:pt x="274" y="17592"/>
                </a:lnTo>
                <a:lnTo>
                  <a:pt x="302" y="17552"/>
                </a:lnTo>
                <a:lnTo>
                  <a:pt x="382" y="17477"/>
                </a:lnTo>
                <a:lnTo>
                  <a:pt x="416" y="17465"/>
                </a:lnTo>
                <a:lnTo>
                  <a:pt x="439" y="17465"/>
                </a:lnTo>
                <a:lnTo>
                  <a:pt x="382" y="17489"/>
                </a:lnTo>
                <a:lnTo>
                  <a:pt x="341" y="17529"/>
                </a:lnTo>
                <a:lnTo>
                  <a:pt x="330" y="17578"/>
                </a:lnTo>
                <a:lnTo>
                  <a:pt x="307" y="17598"/>
                </a:lnTo>
                <a:lnTo>
                  <a:pt x="279" y="17616"/>
                </a:lnTo>
                <a:lnTo>
                  <a:pt x="250" y="17610"/>
                </a:lnTo>
                <a:lnTo>
                  <a:pt x="222" y="17624"/>
                </a:lnTo>
                <a:lnTo>
                  <a:pt x="217" y="17680"/>
                </a:lnTo>
                <a:lnTo>
                  <a:pt x="194" y="17726"/>
                </a:lnTo>
                <a:lnTo>
                  <a:pt x="199" y="17732"/>
                </a:lnTo>
                <a:lnTo>
                  <a:pt x="234" y="17732"/>
                </a:lnTo>
                <a:lnTo>
                  <a:pt x="297" y="17720"/>
                </a:lnTo>
                <a:lnTo>
                  <a:pt x="313" y="17726"/>
                </a:lnTo>
                <a:lnTo>
                  <a:pt x="336" y="17732"/>
                </a:lnTo>
                <a:lnTo>
                  <a:pt x="348" y="17752"/>
                </a:lnTo>
                <a:lnTo>
                  <a:pt x="359" y="17784"/>
                </a:lnTo>
                <a:lnTo>
                  <a:pt x="297" y="17758"/>
                </a:lnTo>
                <a:lnTo>
                  <a:pt x="291" y="17833"/>
                </a:lnTo>
                <a:lnTo>
                  <a:pt x="274" y="17885"/>
                </a:lnTo>
                <a:lnTo>
                  <a:pt x="206" y="17987"/>
                </a:lnTo>
                <a:lnTo>
                  <a:pt x="206" y="18031"/>
                </a:lnTo>
                <a:lnTo>
                  <a:pt x="194" y="18102"/>
                </a:lnTo>
                <a:lnTo>
                  <a:pt x="160" y="18166"/>
                </a:lnTo>
                <a:lnTo>
                  <a:pt x="131" y="18242"/>
                </a:lnTo>
                <a:lnTo>
                  <a:pt x="46" y="18357"/>
                </a:lnTo>
                <a:lnTo>
                  <a:pt x="0" y="18413"/>
                </a:lnTo>
                <a:lnTo>
                  <a:pt x="18" y="18427"/>
                </a:lnTo>
                <a:lnTo>
                  <a:pt x="57" y="18407"/>
                </a:lnTo>
                <a:lnTo>
                  <a:pt x="92" y="18421"/>
                </a:lnTo>
                <a:lnTo>
                  <a:pt x="142" y="18407"/>
                </a:lnTo>
                <a:lnTo>
                  <a:pt x="171" y="18427"/>
                </a:lnTo>
                <a:lnTo>
                  <a:pt x="279" y="18471"/>
                </a:lnTo>
                <a:lnTo>
                  <a:pt x="325" y="18523"/>
                </a:lnTo>
                <a:lnTo>
                  <a:pt x="359" y="18529"/>
                </a:lnTo>
                <a:lnTo>
                  <a:pt x="496" y="18485"/>
                </a:lnTo>
                <a:lnTo>
                  <a:pt x="524" y="18485"/>
                </a:lnTo>
                <a:lnTo>
                  <a:pt x="604" y="18491"/>
                </a:lnTo>
                <a:lnTo>
                  <a:pt x="666" y="18517"/>
                </a:lnTo>
                <a:lnTo>
                  <a:pt x="682" y="18509"/>
                </a:lnTo>
                <a:lnTo>
                  <a:pt x="711" y="18485"/>
                </a:lnTo>
                <a:lnTo>
                  <a:pt x="705" y="18497"/>
                </a:lnTo>
                <a:lnTo>
                  <a:pt x="689" y="18523"/>
                </a:lnTo>
                <a:lnTo>
                  <a:pt x="774" y="18668"/>
                </a:lnTo>
                <a:lnTo>
                  <a:pt x="785" y="18732"/>
                </a:lnTo>
                <a:lnTo>
                  <a:pt x="819" y="18708"/>
                </a:lnTo>
                <a:lnTo>
                  <a:pt x="853" y="18714"/>
                </a:lnTo>
                <a:lnTo>
                  <a:pt x="837" y="18714"/>
                </a:lnTo>
                <a:lnTo>
                  <a:pt x="808" y="18732"/>
                </a:lnTo>
                <a:lnTo>
                  <a:pt x="762" y="18783"/>
                </a:lnTo>
                <a:lnTo>
                  <a:pt x="751" y="18827"/>
                </a:lnTo>
                <a:lnTo>
                  <a:pt x="785" y="18853"/>
                </a:lnTo>
                <a:lnTo>
                  <a:pt x="780" y="18873"/>
                </a:lnTo>
                <a:lnTo>
                  <a:pt x="774" y="18891"/>
                </a:lnTo>
                <a:lnTo>
                  <a:pt x="767" y="18943"/>
                </a:lnTo>
                <a:lnTo>
                  <a:pt x="774" y="18987"/>
                </a:lnTo>
                <a:lnTo>
                  <a:pt x="790" y="19070"/>
                </a:lnTo>
                <a:lnTo>
                  <a:pt x="814" y="19076"/>
                </a:lnTo>
                <a:lnTo>
                  <a:pt x="847" y="19134"/>
                </a:lnTo>
                <a:lnTo>
                  <a:pt x="893" y="19178"/>
                </a:lnTo>
                <a:lnTo>
                  <a:pt x="922" y="19178"/>
                </a:lnTo>
                <a:lnTo>
                  <a:pt x="956" y="19172"/>
                </a:lnTo>
                <a:lnTo>
                  <a:pt x="973" y="19134"/>
                </a:lnTo>
                <a:lnTo>
                  <a:pt x="984" y="19134"/>
                </a:lnTo>
                <a:lnTo>
                  <a:pt x="989" y="19146"/>
                </a:lnTo>
                <a:lnTo>
                  <a:pt x="995" y="19146"/>
                </a:lnTo>
                <a:lnTo>
                  <a:pt x="1023" y="19102"/>
                </a:lnTo>
                <a:lnTo>
                  <a:pt x="1075" y="19044"/>
                </a:lnTo>
                <a:lnTo>
                  <a:pt x="1103" y="19026"/>
                </a:lnTo>
                <a:lnTo>
                  <a:pt x="1188" y="19013"/>
                </a:lnTo>
                <a:lnTo>
                  <a:pt x="1274" y="19032"/>
                </a:lnTo>
                <a:lnTo>
                  <a:pt x="1348" y="18987"/>
                </a:lnTo>
                <a:lnTo>
                  <a:pt x="1382" y="18955"/>
                </a:lnTo>
                <a:lnTo>
                  <a:pt x="1405" y="18955"/>
                </a:lnTo>
                <a:lnTo>
                  <a:pt x="1581" y="18981"/>
                </a:lnTo>
                <a:lnTo>
                  <a:pt x="1661" y="19007"/>
                </a:lnTo>
                <a:lnTo>
                  <a:pt x="1700" y="19032"/>
                </a:lnTo>
                <a:lnTo>
                  <a:pt x="1762" y="19026"/>
                </a:lnTo>
                <a:lnTo>
                  <a:pt x="1798" y="19032"/>
                </a:lnTo>
                <a:lnTo>
                  <a:pt x="1876" y="19058"/>
                </a:lnTo>
                <a:lnTo>
                  <a:pt x="1904" y="19076"/>
                </a:lnTo>
                <a:lnTo>
                  <a:pt x="1950" y="19070"/>
                </a:lnTo>
                <a:lnTo>
                  <a:pt x="1984" y="19050"/>
                </a:lnTo>
                <a:lnTo>
                  <a:pt x="2030" y="19050"/>
                </a:lnTo>
                <a:lnTo>
                  <a:pt x="2075" y="19064"/>
                </a:lnTo>
                <a:lnTo>
                  <a:pt x="2103" y="19108"/>
                </a:lnTo>
                <a:lnTo>
                  <a:pt x="2132" y="19102"/>
                </a:lnTo>
                <a:lnTo>
                  <a:pt x="2212" y="19032"/>
                </a:lnTo>
                <a:lnTo>
                  <a:pt x="2302" y="18911"/>
                </a:lnTo>
                <a:lnTo>
                  <a:pt x="2377" y="18853"/>
                </a:lnTo>
                <a:lnTo>
                  <a:pt x="2501" y="18795"/>
                </a:lnTo>
                <a:lnTo>
                  <a:pt x="2627" y="18821"/>
                </a:lnTo>
                <a:lnTo>
                  <a:pt x="2661" y="18821"/>
                </a:lnTo>
                <a:lnTo>
                  <a:pt x="2684" y="18821"/>
                </a:lnTo>
                <a:lnTo>
                  <a:pt x="2700" y="18809"/>
                </a:lnTo>
                <a:lnTo>
                  <a:pt x="2684" y="18764"/>
                </a:lnTo>
                <a:lnTo>
                  <a:pt x="2695" y="18740"/>
                </a:lnTo>
                <a:lnTo>
                  <a:pt x="2723" y="18700"/>
                </a:lnTo>
                <a:lnTo>
                  <a:pt x="2736" y="18688"/>
                </a:lnTo>
                <a:lnTo>
                  <a:pt x="2769" y="18644"/>
                </a:lnTo>
                <a:lnTo>
                  <a:pt x="2803" y="18572"/>
                </a:lnTo>
                <a:lnTo>
                  <a:pt x="2842" y="18554"/>
                </a:lnTo>
                <a:lnTo>
                  <a:pt x="2871" y="18503"/>
                </a:lnTo>
                <a:lnTo>
                  <a:pt x="2934" y="18459"/>
                </a:lnTo>
                <a:lnTo>
                  <a:pt x="3059" y="18413"/>
                </a:lnTo>
                <a:lnTo>
                  <a:pt x="3133" y="18375"/>
                </a:lnTo>
                <a:lnTo>
                  <a:pt x="3162" y="18357"/>
                </a:lnTo>
                <a:lnTo>
                  <a:pt x="3162" y="18317"/>
                </a:lnTo>
                <a:lnTo>
                  <a:pt x="3110" y="18274"/>
                </a:lnTo>
                <a:lnTo>
                  <a:pt x="3093" y="18236"/>
                </a:lnTo>
                <a:lnTo>
                  <a:pt x="3082" y="18184"/>
                </a:lnTo>
                <a:lnTo>
                  <a:pt x="3098" y="18013"/>
                </a:lnTo>
                <a:lnTo>
                  <a:pt x="3116" y="17967"/>
                </a:lnTo>
                <a:lnTo>
                  <a:pt x="3252" y="17821"/>
                </a:lnTo>
                <a:lnTo>
                  <a:pt x="3309" y="17764"/>
                </a:lnTo>
                <a:lnTo>
                  <a:pt x="3361" y="17732"/>
                </a:lnTo>
                <a:lnTo>
                  <a:pt x="3457" y="17648"/>
                </a:lnTo>
                <a:lnTo>
                  <a:pt x="3570" y="17535"/>
                </a:lnTo>
                <a:lnTo>
                  <a:pt x="3581" y="17529"/>
                </a:lnTo>
                <a:lnTo>
                  <a:pt x="3593" y="17535"/>
                </a:lnTo>
                <a:lnTo>
                  <a:pt x="3609" y="17535"/>
                </a:lnTo>
                <a:lnTo>
                  <a:pt x="3661" y="17515"/>
                </a:lnTo>
                <a:lnTo>
                  <a:pt x="3679" y="17503"/>
                </a:lnTo>
                <a:lnTo>
                  <a:pt x="3661" y="17457"/>
                </a:lnTo>
                <a:lnTo>
                  <a:pt x="3638" y="17445"/>
                </a:lnTo>
                <a:lnTo>
                  <a:pt x="3684" y="17419"/>
                </a:lnTo>
                <a:lnTo>
                  <a:pt x="3775" y="17361"/>
                </a:lnTo>
                <a:lnTo>
                  <a:pt x="3832" y="17355"/>
                </a:lnTo>
                <a:lnTo>
                  <a:pt x="3958" y="17337"/>
                </a:lnTo>
                <a:lnTo>
                  <a:pt x="4128" y="17329"/>
                </a:lnTo>
                <a:lnTo>
                  <a:pt x="4157" y="17323"/>
                </a:lnTo>
                <a:lnTo>
                  <a:pt x="4229" y="17266"/>
                </a:lnTo>
                <a:lnTo>
                  <a:pt x="4485" y="17178"/>
                </a:lnTo>
                <a:lnTo>
                  <a:pt x="4542" y="17146"/>
                </a:lnTo>
                <a:lnTo>
                  <a:pt x="4583" y="17114"/>
                </a:lnTo>
                <a:lnTo>
                  <a:pt x="4604" y="17051"/>
                </a:lnTo>
                <a:lnTo>
                  <a:pt x="4604" y="17037"/>
                </a:lnTo>
                <a:lnTo>
                  <a:pt x="4594" y="17025"/>
                </a:lnTo>
                <a:lnTo>
                  <a:pt x="4588" y="17011"/>
                </a:lnTo>
                <a:lnTo>
                  <a:pt x="4604" y="16967"/>
                </a:lnTo>
                <a:lnTo>
                  <a:pt x="4622" y="16973"/>
                </a:lnTo>
                <a:lnTo>
                  <a:pt x="4656" y="16967"/>
                </a:lnTo>
                <a:lnTo>
                  <a:pt x="4656" y="16935"/>
                </a:lnTo>
                <a:lnTo>
                  <a:pt x="4645" y="16923"/>
                </a:lnTo>
                <a:lnTo>
                  <a:pt x="4650" y="16891"/>
                </a:lnTo>
                <a:lnTo>
                  <a:pt x="4650" y="16877"/>
                </a:lnTo>
                <a:lnTo>
                  <a:pt x="4640" y="16814"/>
                </a:lnTo>
                <a:lnTo>
                  <a:pt x="4661" y="16700"/>
                </a:lnTo>
                <a:lnTo>
                  <a:pt x="4673" y="16660"/>
                </a:lnTo>
                <a:lnTo>
                  <a:pt x="4736" y="16596"/>
                </a:lnTo>
                <a:lnTo>
                  <a:pt x="4782" y="16553"/>
                </a:lnTo>
                <a:lnTo>
                  <a:pt x="4981" y="16469"/>
                </a:lnTo>
                <a:lnTo>
                  <a:pt x="5009" y="16445"/>
                </a:lnTo>
                <a:lnTo>
                  <a:pt x="5031" y="16431"/>
                </a:lnTo>
                <a:lnTo>
                  <a:pt x="5077" y="16425"/>
                </a:lnTo>
                <a:lnTo>
                  <a:pt x="5082" y="16431"/>
                </a:lnTo>
                <a:lnTo>
                  <a:pt x="5094" y="16445"/>
                </a:lnTo>
                <a:lnTo>
                  <a:pt x="5100" y="16477"/>
                </a:lnTo>
                <a:lnTo>
                  <a:pt x="5110" y="16489"/>
                </a:lnTo>
                <a:lnTo>
                  <a:pt x="5157" y="16509"/>
                </a:lnTo>
                <a:lnTo>
                  <a:pt x="5162" y="16515"/>
                </a:lnTo>
                <a:lnTo>
                  <a:pt x="5219" y="16559"/>
                </a:lnTo>
                <a:lnTo>
                  <a:pt x="5242" y="16572"/>
                </a:lnTo>
                <a:lnTo>
                  <a:pt x="5265" y="16572"/>
                </a:lnTo>
                <a:lnTo>
                  <a:pt x="5270" y="16565"/>
                </a:lnTo>
                <a:lnTo>
                  <a:pt x="5276" y="16565"/>
                </a:lnTo>
                <a:lnTo>
                  <a:pt x="5281" y="16572"/>
                </a:lnTo>
                <a:lnTo>
                  <a:pt x="5293" y="16565"/>
                </a:lnTo>
                <a:lnTo>
                  <a:pt x="5309" y="16559"/>
                </a:lnTo>
                <a:lnTo>
                  <a:pt x="5327" y="16565"/>
                </a:lnTo>
                <a:lnTo>
                  <a:pt x="5356" y="16559"/>
                </a:lnTo>
                <a:lnTo>
                  <a:pt x="5350" y="16578"/>
                </a:lnTo>
                <a:lnTo>
                  <a:pt x="5350" y="16596"/>
                </a:lnTo>
                <a:lnTo>
                  <a:pt x="5361" y="16610"/>
                </a:lnTo>
                <a:lnTo>
                  <a:pt x="5384" y="16610"/>
                </a:lnTo>
                <a:lnTo>
                  <a:pt x="5418" y="16622"/>
                </a:lnTo>
                <a:lnTo>
                  <a:pt x="5423" y="16680"/>
                </a:lnTo>
                <a:lnTo>
                  <a:pt x="5498" y="16724"/>
                </a:lnTo>
                <a:lnTo>
                  <a:pt x="5526" y="16770"/>
                </a:lnTo>
                <a:lnTo>
                  <a:pt x="5594" y="16782"/>
                </a:lnTo>
                <a:lnTo>
                  <a:pt x="5617" y="16802"/>
                </a:lnTo>
                <a:lnTo>
                  <a:pt x="5679" y="16782"/>
                </a:lnTo>
                <a:lnTo>
                  <a:pt x="5741" y="16782"/>
                </a:lnTo>
                <a:lnTo>
                  <a:pt x="5769" y="16770"/>
                </a:lnTo>
                <a:lnTo>
                  <a:pt x="5805" y="16750"/>
                </a:lnTo>
                <a:lnTo>
                  <a:pt x="5826" y="16718"/>
                </a:lnTo>
                <a:lnTo>
                  <a:pt x="5839" y="16706"/>
                </a:lnTo>
                <a:lnTo>
                  <a:pt x="5896" y="16680"/>
                </a:lnTo>
                <a:lnTo>
                  <a:pt x="6020" y="16604"/>
                </a:lnTo>
                <a:lnTo>
                  <a:pt x="6048" y="16590"/>
                </a:lnTo>
                <a:lnTo>
                  <a:pt x="6128" y="16578"/>
                </a:lnTo>
                <a:lnTo>
                  <a:pt x="6203" y="16572"/>
                </a:lnTo>
                <a:lnTo>
                  <a:pt x="6293" y="16559"/>
                </a:lnTo>
                <a:lnTo>
                  <a:pt x="6322" y="16547"/>
                </a:lnTo>
                <a:lnTo>
                  <a:pt x="6418" y="16457"/>
                </a:lnTo>
                <a:lnTo>
                  <a:pt x="6521" y="16381"/>
                </a:lnTo>
                <a:lnTo>
                  <a:pt x="6594" y="16361"/>
                </a:lnTo>
                <a:lnTo>
                  <a:pt x="6645" y="16373"/>
                </a:lnTo>
                <a:lnTo>
                  <a:pt x="6707" y="16431"/>
                </a:lnTo>
                <a:lnTo>
                  <a:pt x="6736" y="16437"/>
                </a:lnTo>
                <a:lnTo>
                  <a:pt x="6839" y="16559"/>
                </a:lnTo>
                <a:lnTo>
                  <a:pt x="6924" y="16616"/>
                </a:lnTo>
                <a:lnTo>
                  <a:pt x="6958" y="16654"/>
                </a:lnTo>
                <a:lnTo>
                  <a:pt x="6958" y="16706"/>
                </a:lnTo>
                <a:lnTo>
                  <a:pt x="6942" y="16859"/>
                </a:lnTo>
                <a:lnTo>
                  <a:pt x="6958" y="16929"/>
                </a:lnTo>
                <a:lnTo>
                  <a:pt x="6958" y="17005"/>
                </a:lnTo>
                <a:lnTo>
                  <a:pt x="6953" y="17037"/>
                </a:lnTo>
                <a:lnTo>
                  <a:pt x="6942" y="17068"/>
                </a:lnTo>
                <a:lnTo>
                  <a:pt x="6929" y="17114"/>
                </a:lnTo>
                <a:lnTo>
                  <a:pt x="6947" y="17126"/>
                </a:lnTo>
                <a:lnTo>
                  <a:pt x="6963" y="17126"/>
                </a:lnTo>
                <a:lnTo>
                  <a:pt x="6981" y="17138"/>
                </a:lnTo>
                <a:lnTo>
                  <a:pt x="6986" y="17158"/>
                </a:lnTo>
                <a:lnTo>
                  <a:pt x="6986" y="17184"/>
                </a:lnTo>
                <a:lnTo>
                  <a:pt x="6992" y="17202"/>
                </a:lnTo>
                <a:lnTo>
                  <a:pt x="7027" y="17242"/>
                </a:lnTo>
                <a:lnTo>
                  <a:pt x="7072" y="17343"/>
                </a:lnTo>
                <a:lnTo>
                  <a:pt x="7066" y="17381"/>
                </a:lnTo>
                <a:lnTo>
                  <a:pt x="7056" y="17381"/>
                </a:lnTo>
                <a:lnTo>
                  <a:pt x="7038" y="17393"/>
                </a:lnTo>
                <a:lnTo>
                  <a:pt x="7048" y="17407"/>
                </a:lnTo>
                <a:lnTo>
                  <a:pt x="7061" y="17407"/>
                </a:lnTo>
                <a:lnTo>
                  <a:pt x="7084" y="17401"/>
                </a:lnTo>
                <a:lnTo>
                  <a:pt x="7100" y="17401"/>
                </a:lnTo>
                <a:lnTo>
                  <a:pt x="7151" y="17439"/>
                </a:lnTo>
                <a:lnTo>
                  <a:pt x="7185" y="17477"/>
                </a:lnTo>
                <a:lnTo>
                  <a:pt x="7214" y="17578"/>
                </a:lnTo>
                <a:lnTo>
                  <a:pt x="7283" y="17656"/>
                </a:lnTo>
                <a:lnTo>
                  <a:pt x="7304" y="17720"/>
                </a:lnTo>
                <a:lnTo>
                  <a:pt x="7397" y="17897"/>
                </a:lnTo>
                <a:lnTo>
                  <a:pt x="7459" y="17935"/>
                </a:lnTo>
                <a:lnTo>
                  <a:pt x="7498" y="17993"/>
                </a:lnTo>
                <a:lnTo>
                  <a:pt x="7503" y="18007"/>
                </a:lnTo>
                <a:lnTo>
                  <a:pt x="7516" y="18019"/>
                </a:lnTo>
                <a:lnTo>
                  <a:pt x="7549" y="18013"/>
                </a:lnTo>
                <a:lnTo>
                  <a:pt x="7567" y="18007"/>
                </a:lnTo>
                <a:lnTo>
                  <a:pt x="7601" y="18019"/>
                </a:lnTo>
                <a:lnTo>
                  <a:pt x="7658" y="18050"/>
                </a:lnTo>
                <a:lnTo>
                  <a:pt x="7697" y="18044"/>
                </a:lnTo>
                <a:lnTo>
                  <a:pt x="7715" y="18056"/>
                </a:lnTo>
                <a:lnTo>
                  <a:pt x="7743" y="18108"/>
                </a:lnTo>
                <a:lnTo>
                  <a:pt x="7771" y="18236"/>
                </a:lnTo>
                <a:lnTo>
                  <a:pt x="7766" y="18262"/>
                </a:lnTo>
                <a:lnTo>
                  <a:pt x="7777" y="18268"/>
                </a:lnTo>
                <a:lnTo>
                  <a:pt x="7787" y="18254"/>
                </a:lnTo>
                <a:lnTo>
                  <a:pt x="7800" y="18262"/>
                </a:lnTo>
                <a:lnTo>
                  <a:pt x="7851" y="18274"/>
                </a:lnTo>
                <a:lnTo>
                  <a:pt x="7880" y="18299"/>
                </a:lnTo>
                <a:lnTo>
                  <a:pt x="7890" y="18317"/>
                </a:lnTo>
                <a:lnTo>
                  <a:pt x="7834" y="18369"/>
                </a:lnTo>
                <a:lnTo>
                  <a:pt x="7851" y="18369"/>
                </a:lnTo>
                <a:lnTo>
                  <a:pt x="7880" y="18363"/>
                </a:lnTo>
                <a:lnTo>
                  <a:pt x="7908" y="18369"/>
                </a:lnTo>
                <a:lnTo>
                  <a:pt x="7924" y="18363"/>
                </a:lnTo>
                <a:lnTo>
                  <a:pt x="7976" y="18357"/>
                </a:lnTo>
                <a:lnTo>
                  <a:pt x="7999" y="18381"/>
                </a:lnTo>
                <a:lnTo>
                  <a:pt x="8009" y="18413"/>
                </a:lnTo>
                <a:lnTo>
                  <a:pt x="8015" y="18459"/>
                </a:lnTo>
                <a:lnTo>
                  <a:pt x="8015" y="18497"/>
                </a:lnTo>
                <a:lnTo>
                  <a:pt x="7993" y="18529"/>
                </a:lnTo>
                <a:lnTo>
                  <a:pt x="7986" y="18548"/>
                </a:lnTo>
                <a:lnTo>
                  <a:pt x="7993" y="18560"/>
                </a:lnTo>
                <a:lnTo>
                  <a:pt x="8084" y="18650"/>
                </a:lnTo>
                <a:lnTo>
                  <a:pt x="8112" y="18662"/>
                </a:lnTo>
                <a:lnTo>
                  <a:pt x="8175" y="18668"/>
                </a:lnTo>
                <a:lnTo>
                  <a:pt x="8203" y="18700"/>
                </a:lnTo>
                <a:lnTo>
                  <a:pt x="8214" y="18758"/>
                </a:lnTo>
                <a:lnTo>
                  <a:pt x="8221" y="18873"/>
                </a:lnTo>
                <a:lnTo>
                  <a:pt x="8249" y="19001"/>
                </a:lnTo>
                <a:lnTo>
                  <a:pt x="8242" y="19096"/>
                </a:lnTo>
                <a:lnTo>
                  <a:pt x="8242" y="19154"/>
                </a:lnTo>
                <a:lnTo>
                  <a:pt x="8265" y="19192"/>
                </a:lnTo>
                <a:lnTo>
                  <a:pt x="8249" y="19273"/>
                </a:lnTo>
                <a:lnTo>
                  <a:pt x="8203" y="19281"/>
                </a:lnTo>
                <a:lnTo>
                  <a:pt x="8169" y="19287"/>
                </a:lnTo>
                <a:lnTo>
                  <a:pt x="8152" y="19299"/>
                </a:lnTo>
                <a:lnTo>
                  <a:pt x="8128" y="19325"/>
                </a:lnTo>
                <a:lnTo>
                  <a:pt x="8123" y="19383"/>
                </a:lnTo>
                <a:lnTo>
                  <a:pt x="8084" y="19459"/>
                </a:lnTo>
                <a:lnTo>
                  <a:pt x="8038" y="19473"/>
                </a:lnTo>
                <a:lnTo>
                  <a:pt x="8015" y="19511"/>
                </a:lnTo>
                <a:lnTo>
                  <a:pt x="7999" y="19574"/>
                </a:lnTo>
                <a:lnTo>
                  <a:pt x="8015" y="19618"/>
                </a:lnTo>
                <a:lnTo>
                  <a:pt x="8123" y="19632"/>
                </a:lnTo>
                <a:lnTo>
                  <a:pt x="8152" y="19600"/>
                </a:lnTo>
                <a:lnTo>
                  <a:pt x="8169" y="19574"/>
                </a:lnTo>
                <a:lnTo>
                  <a:pt x="8226" y="19505"/>
                </a:lnTo>
                <a:lnTo>
                  <a:pt x="8327" y="19447"/>
                </a:lnTo>
                <a:lnTo>
                  <a:pt x="8345" y="19409"/>
                </a:lnTo>
                <a:lnTo>
                  <a:pt x="8356" y="19305"/>
                </a:lnTo>
                <a:lnTo>
                  <a:pt x="8384" y="19273"/>
                </a:lnTo>
                <a:lnTo>
                  <a:pt x="8436" y="19242"/>
                </a:lnTo>
                <a:lnTo>
                  <a:pt x="8505" y="19224"/>
                </a:lnTo>
                <a:lnTo>
                  <a:pt x="8549" y="19242"/>
                </a:lnTo>
                <a:lnTo>
                  <a:pt x="8583" y="19210"/>
                </a:lnTo>
                <a:lnTo>
                  <a:pt x="8578" y="19146"/>
                </a:lnTo>
                <a:lnTo>
                  <a:pt x="8596" y="19038"/>
                </a:lnTo>
                <a:lnTo>
                  <a:pt x="8567" y="18987"/>
                </a:lnTo>
                <a:lnTo>
                  <a:pt x="8521" y="18937"/>
                </a:lnTo>
                <a:lnTo>
                  <a:pt x="8459" y="18899"/>
                </a:lnTo>
                <a:lnTo>
                  <a:pt x="8441" y="18847"/>
                </a:lnTo>
                <a:lnTo>
                  <a:pt x="8453" y="18795"/>
                </a:lnTo>
                <a:lnTo>
                  <a:pt x="8526" y="18682"/>
                </a:lnTo>
                <a:lnTo>
                  <a:pt x="8590" y="18604"/>
                </a:lnTo>
                <a:lnTo>
                  <a:pt x="8640" y="18548"/>
                </a:lnTo>
                <a:lnTo>
                  <a:pt x="8676" y="18529"/>
                </a:lnTo>
                <a:lnTo>
                  <a:pt x="8720" y="18540"/>
                </a:lnTo>
                <a:lnTo>
                  <a:pt x="8732" y="18548"/>
                </a:lnTo>
                <a:lnTo>
                  <a:pt x="8738" y="18572"/>
                </a:lnTo>
                <a:lnTo>
                  <a:pt x="8738" y="18592"/>
                </a:lnTo>
                <a:lnTo>
                  <a:pt x="8777" y="18624"/>
                </a:lnTo>
                <a:lnTo>
                  <a:pt x="8800" y="18636"/>
                </a:lnTo>
                <a:lnTo>
                  <a:pt x="8919" y="18668"/>
                </a:lnTo>
                <a:lnTo>
                  <a:pt x="8953" y="18827"/>
                </a:lnTo>
                <a:lnTo>
                  <a:pt x="8993" y="18873"/>
                </a:lnTo>
                <a:lnTo>
                  <a:pt x="9027" y="18891"/>
                </a:lnTo>
                <a:lnTo>
                  <a:pt x="9050" y="18859"/>
                </a:lnTo>
                <a:lnTo>
                  <a:pt x="9066" y="18821"/>
                </a:lnTo>
                <a:lnTo>
                  <a:pt x="9102" y="18772"/>
                </a:lnTo>
                <a:lnTo>
                  <a:pt x="9102" y="18720"/>
                </a:lnTo>
                <a:lnTo>
                  <a:pt x="9073" y="18650"/>
                </a:lnTo>
                <a:lnTo>
                  <a:pt x="8999" y="18548"/>
                </a:lnTo>
                <a:lnTo>
                  <a:pt x="8981" y="18503"/>
                </a:lnTo>
                <a:lnTo>
                  <a:pt x="8846" y="18401"/>
                </a:lnTo>
                <a:lnTo>
                  <a:pt x="8795" y="18337"/>
                </a:lnTo>
                <a:lnTo>
                  <a:pt x="8748" y="18286"/>
                </a:lnTo>
                <a:lnTo>
                  <a:pt x="8596" y="18190"/>
                </a:lnTo>
                <a:lnTo>
                  <a:pt x="8448" y="18076"/>
                </a:lnTo>
                <a:lnTo>
                  <a:pt x="8420" y="18039"/>
                </a:lnTo>
                <a:lnTo>
                  <a:pt x="8436" y="17987"/>
                </a:lnTo>
                <a:lnTo>
                  <a:pt x="8482" y="17961"/>
                </a:lnTo>
                <a:lnTo>
                  <a:pt x="8521" y="17935"/>
                </a:lnTo>
                <a:lnTo>
                  <a:pt x="8539" y="17917"/>
                </a:lnTo>
                <a:lnTo>
                  <a:pt x="8539" y="17879"/>
                </a:lnTo>
                <a:lnTo>
                  <a:pt x="8510" y="17859"/>
                </a:lnTo>
                <a:lnTo>
                  <a:pt x="8482" y="17847"/>
                </a:lnTo>
                <a:lnTo>
                  <a:pt x="8306" y="17833"/>
                </a:lnTo>
                <a:lnTo>
                  <a:pt x="8237" y="17815"/>
                </a:lnTo>
                <a:lnTo>
                  <a:pt x="8152" y="17744"/>
                </a:lnTo>
                <a:lnTo>
                  <a:pt x="8072" y="17648"/>
                </a:lnTo>
                <a:lnTo>
                  <a:pt x="7993" y="17515"/>
                </a:lnTo>
                <a:lnTo>
                  <a:pt x="7958" y="17419"/>
                </a:lnTo>
                <a:lnTo>
                  <a:pt x="7953" y="17343"/>
                </a:lnTo>
                <a:lnTo>
                  <a:pt x="7953" y="17196"/>
                </a:lnTo>
                <a:lnTo>
                  <a:pt x="7942" y="17094"/>
                </a:lnTo>
                <a:lnTo>
                  <a:pt x="7924" y="17005"/>
                </a:lnTo>
                <a:lnTo>
                  <a:pt x="7913" y="16987"/>
                </a:lnTo>
                <a:lnTo>
                  <a:pt x="7857" y="16941"/>
                </a:lnTo>
                <a:lnTo>
                  <a:pt x="7766" y="16819"/>
                </a:lnTo>
                <a:lnTo>
                  <a:pt x="7715" y="16776"/>
                </a:lnTo>
                <a:lnTo>
                  <a:pt x="7668" y="16700"/>
                </a:lnTo>
                <a:lnTo>
                  <a:pt x="7652" y="16654"/>
                </a:lnTo>
                <a:lnTo>
                  <a:pt x="7652" y="16559"/>
                </a:lnTo>
                <a:lnTo>
                  <a:pt x="7668" y="16425"/>
                </a:lnTo>
                <a:lnTo>
                  <a:pt x="7691" y="16381"/>
                </a:lnTo>
                <a:lnTo>
                  <a:pt x="7702" y="16381"/>
                </a:lnTo>
                <a:lnTo>
                  <a:pt x="7720" y="16399"/>
                </a:lnTo>
                <a:lnTo>
                  <a:pt x="7748" y="16387"/>
                </a:lnTo>
                <a:lnTo>
                  <a:pt x="7766" y="16361"/>
                </a:lnTo>
                <a:lnTo>
                  <a:pt x="7782" y="16329"/>
                </a:lnTo>
                <a:lnTo>
                  <a:pt x="7754" y="16292"/>
                </a:lnTo>
                <a:lnTo>
                  <a:pt x="7743" y="16214"/>
                </a:lnTo>
                <a:lnTo>
                  <a:pt x="7725" y="16196"/>
                </a:lnTo>
                <a:lnTo>
                  <a:pt x="7748" y="16138"/>
                </a:lnTo>
                <a:lnTo>
                  <a:pt x="7766" y="16106"/>
                </a:lnTo>
                <a:lnTo>
                  <a:pt x="7800" y="16094"/>
                </a:lnTo>
                <a:lnTo>
                  <a:pt x="7844" y="16075"/>
                </a:lnTo>
                <a:lnTo>
                  <a:pt x="7857" y="16075"/>
                </a:lnTo>
                <a:lnTo>
                  <a:pt x="7816" y="16106"/>
                </a:lnTo>
                <a:lnTo>
                  <a:pt x="7834" y="16112"/>
                </a:lnTo>
                <a:lnTo>
                  <a:pt x="7873" y="16100"/>
                </a:lnTo>
                <a:lnTo>
                  <a:pt x="7924" y="16086"/>
                </a:lnTo>
                <a:lnTo>
                  <a:pt x="7976" y="16069"/>
                </a:lnTo>
                <a:lnTo>
                  <a:pt x="8015" y="16063"/>
                </a:lnTo>
                <a:lnTo>
                  <a:pt x="8050" y="16043"/>
                </a:lnTo>
                <a:lnTo>
                  <a:pt x="8066" y="16023"/>
                </a:lnTo>
                <a:lnTo>
                  <a:pt x="8084" y="16011"/>
                </a:lnTo>
                <a:lnTo>
                  <a:pt x="8152" y="16055"/>
                </a:lnTo>
                <a:lnTo>
                  <a:pt x="8185" y="16031"/>
                </a:lnTo>
                <a:lnTo>
                  <a:pt x="8208" y="16037"/>
                </a:lnTo>
                <a:lnTo>
                  <a:pt x="8237" y="16106"/>
                </a:lnTo>
                <a:lnTo>
                  <a:pt x="8208" y="16118"/>
                </a:lnTo>
                <a:lnTo>
                  <a:pt x="8180" y="16138"/>
                </a:lnTo>
                <a:lnTo>
                  <a:pt x="8164" y="16144"/>
                </a:lnTo>
                <a:lnTo>
                  <a:pt x="8141" y="16158"/>
                </a:lnTo>
                <a:lnTo>
                  <a:pt x="8136" y="16272"/>
                </a:lnTo>
                <a:lnTo>
                  <a:pt x="8128" y="16304"/>
                </a:lnTo>
                <a:lnTo>
                  <a:pt x="8123" y="16329"/>
                </a:lnTo>
                <a:lnTo>
                  <a:pt x="8146" y="16387"/>
                </a:lnTo>
                <a:lnTo>
                  <a:pt x="8164" y="16463"/>
                </a:lnTo>
                <a:lnTo>
                  <a:pt x="8175" y="16463"/>
                </a:lnTo>
                <a:lnTo>
                  <a:pt x="8192" y="16469"/>
                </a:lnTo>
                <a:lnTo>
                  <a:pt x="8226" y="16431"/>
                </a:lnTo>
                <a:lnTo>
                  <a:pt x="8249" y="16399"/>
                </a:lnTo>
                <a:lnTo>
                  <a:pt x="8311" y="16335"/>
                </a:lnTo>
                <a:lnTo>
                  <a:pt x="8334" y="16286"/>
                </a:lnTo>
                <a:lnTo>
                  <a:pt x="8356" y="16260"/>
                </a:lnTo>
                <a:lnTo>
                  <a:pt x="8379" y="16266"/>
                </a:lnTo>
                <a:lnTo>
                  <a:pt x="8420" y="16292"/>
                </a:lnTo>
                <a:lnTo>
                  <a:pt x="8436" y="16329"/>
                </a:lnTo>
                <a:lnTo>
                  <a:pt x="8487" y="16405"/>
                </a:lnTo>
                <a:lnTo>
                  <a:pt x="8487" y="16457"/>
                </a:lnTo>
                <a:lnTo>
                  <a:pt x="8464" y="16521"/>
                </a:lnTo>
                <a:lnTo>
                  <a:pt x="8453" y="16572"/>
                </a:lnTo>
                <a:lnTo>
                  <a:pt x="8469" y="16622"/>
                </a:lnTo>
                <a:lnTo>
                  <a:pt x="8533" y="16732"/>
                </a:lnTo>
                <a:lnTo>
                  <a:pt x="8562" y="16764"/>
                </a:lnTo>
                <a:lnTo>
                  <a:pt x="8578" y="16788"/>
                </a:lnTo>
                <a:lnTo>
                  <a:pt x="8549" y="16782"/>
                </a:lnTo>
                <a:lnTo>
                  <a:pt x="8526" y="16776"/>
                </a:lnTo>
                <a:lnTo>
                  <a:pt x="8505" y="16782"/>
                </a:lnTo>
                <a:lnTo>
                  <a:pt x="8493" y="16776"/>
                </a:lnTo>
                <a:lnTo>
                  <a:pt x="8469" y="16782"/>
                </a:lnTo>
                <a:lnTo>
                  <a:pt x="8482" y="16819"/>
                </a:lnTo>
                <a:lnTo>
                  <a:pt x="8549" y="16955"/>
                </a:lnTo>
                <a:lnTo>
                  <a:pt x="8583" y="17005"/>
                </a:lnTo>
                <a:lnTo>
                  <a:pt x="8624" y="17043"/>
                </a:lnTo>
                <a:lnTo>
                  <a:pt x="8652" y="17088"/>
                </a:lnTo>
                <a:lnTo>
                  <a:pt x="8652" y="17106"/>
                </a:lnTo>
                <a:lnTo>
                  <a:pt x="8647" y="17126"/>
                </a:lnTo>
                <a:lnTo>
                  <a:pt x="8652" y="17152"/>
                </a:lnTo>
                <a:lnTo>
                  <a:pt x="8668" y="17158"/>
                </a:lnTo>
                <a:lnTo>
                  <a:pt x="8697" y="17164"/>
                </a:lnTo>
                <a:lnTo>
                  <a:pt x="8743" y="17158"/>
                </a:lnTo>
                <a:lnTo>
                  <a:pt x="8777" y="17158"/>
                </a:lnTo>
                <a:lnTo>
                  <a:pt x="8834" y="17202"/>
                </a:lnTo>
                <a:lnTo>
                  <a:pt x="8919" y="17248"/>
                </a:lnTo>
                <a:lnTo>
                  <a:pt x="8970" y="17337"/>
                </a:lnTo>
                <a:lnTo>
                  <a:pt x="9022" y="17387"/>
                </a:lnTo>
                <a:lnTo>
                  <a:pt x="9066" y="17465"/>
                </a:lnTo>
                <a:lnTo>
                  <a:pt x="9084" y="17477"/>
                </a:lnTo>
                <a:lnTo>
                  <a:pt x="9102" y="17503"/>
                </a:lnTo>
                <a:lnTo>
                  <a:pt x="9118" y="17521"/>
                </a:lnTo>
                <a:lnTo>
                  <a:pt x="8976" y="17425"/>
                </a:lnTo>
                <a:lnTo>
                  <a:pt x="8947" y="17419"/>
                </a:lnTo>
                <a:lnTo>
                  <a:pt x="8924" y="17419"/>
                </a:lnTo>
                <a:lnTo>
                  <a:pt x="8988" y="17451"/>
                </a:lnTo>
                <a:lnTo>
                  <a:pt x="9073" y="17521"/>
                </a:lnTo>
                <a:lnTo>
                  <a:pt x="9141" y="17552"/>
                </a:lnTo>
                <a:lnTo>
                  <a:pt x="9232" y="17636"/>
                </a:lnTo>
                <a:lnTo>
                  <a:pt x="9272" y="17694"/>
                </a:lnTo>
                <a:lnTo>
                  <a:pt x="9322" y="17744"/>
                </a:lnTo>
                <a:lnTo>
                  <a:pt x="9335" y="17744"/>
                </a:lnTo>
                <a:lnTo>
                  <a:pt x="9345" y="17738"/>
                </a:lnTo>
                <a:lnTo>
                  <a:pt x="9363" y="17744"/>
                </a:lnTo>
                <a:lnTo>
                  <a:pt x="9358" y="17752"/>
                </a:lnTo>
                <a:lnTo>
                  <a:pt x="9351" y="17764"/>
                </a:lnTo>
                <a:lnTo>
                  <a:pt x="9351" y="17770"/>
                </a:lnTo>
                <a:lnTo>
                  <a:pt x="9420" y="17839"/>
                </a:lnTo>
                <a:lnTo>
                  <a:pt x="9477" y="17929"/>
                </a:lnTo>
                <a:lnTo>
                  <a:pt x="9482" y="17981"/>
                </a:lnTo>
                <a:lnTo>
                  <a:pt x="9528" y="18025"/>
                </a:lnTo>
                <a:lnTo>
                  <a:pt x="9562" y="18039"/>
                </a:lnTo>
                <a:lnTo>
                  <a:pt x="9590" y="18070"/>
                </a:lnTo>
                <a:lnTo>
                  <a:pt x="9578" y="18134"/>
                </a:lnTo>
                <a:lnTo>
                  <a:pt x="9567" y="18152"/>
                </a:lnTo>
                <a:lnTo>
                  <a:pt x="9544" y="18166"/>
                </a:lnTo>
                <a:lnTo>
                  <a:pt x="9516" y="18222"/>
                </a:lnTo>
                <a:lnTo>
                  <a:pt x="9510" y="18274"/>
                </a:lnTo>
                <a:lnTo>
                  <a:pt x="9510" y="18311"/>
                </a:lnTo>
                <a:lnTo>
                  <a:pt x="9493" y="18369"/>
                </a:lnTo>
                <a:lnTo>
                  <a:pt x="9482" y="18445"/>
                </a:lnTo>
                <a:lnTo>
                  <a:pt x="9443" y="18503"/>
                </a:lnTo>
                <a:lnTo>
                  <a:pt x="9420" y="18560"/>
                </a:lnTo>
                <a:lnTo>
                  <a:pt x="9420" y="18580"/>
                </a:lnTo>
                <a:lnTo>
                  <a:pt x="9436" y="18650"/>
                </a:lnTo>
                <a:lnTo>
                  <a:pt x="9436" y="18676"/>
                </a:lnTo>
                <a:lnTo>
                  <a:pt x="9425" y="18688"/>
                </a:lnTo>
                <a:lnTo>
                  <a:pt x="9414" y="18682"/>
                </a:lnTo>
                <a:lnTo>
                  <a:pt x="9402" y="18668"/>
                </a:lnTo>
                <a:lnTo>
                  <a:pt x="9391" y="18668"/>
                </a:lnTo>
                <a:lnTo>
                  <a:pt x="9397" y="18700"/>
                </a:lnTo>
                <a:lnTo>
                  <a:pt x="9402" y="18726"/>
                </a:lnTo>
                <a:lnTo>
                  <a:pt x="9425" y="18764"/>
                </a:lnTo>
                <a:lnTo>
                  <a:pt x="9528" y="18853"/>
                </a:lnTo>
                <a:lnTo>
                  <a:pt x="9549" y="18931"/>
                </a:lnTo>
                <a:lnTo>
                  <a:pt x="9557" y="18963"/>
                </a:lnTo>
                <a:lnTo>
                  <a:pt x="9549" y="19007"/>
                </a:lnTo>
                <a:lnTo>
                  <a:pt x="9573" y="19038"/>
                </a:lnTo>
                <a:lnTo>
                  <a:pt x="9596" y="19082"/>
                </a:lnTo>
                <a:lnTo>
                  <a:pt x="9613" y="19186"/>
                </a:lnTo>
                <a:lnTo>
                  <a:pt x="9663" y="19224"/>
                </a:lnTo>
                <a:lnTo>
                  <a:pt x="9686" y="19273"/>
                </a:lnTo>
                <a:lnTo>
                  <a:pt x="9720" y="19313"/>
                </a:lnTo>
                <a:lnTo>
                  <a:pt x="9727" y="19331"/>
                </a:lnTo>
                <a:lnTo>
                  <a:pt x="9743" y="19345"/>
                </a:lnTo>
                <a:lnTo>
                  <a:pt x="9789" y="19337"/>
                </a:lnTo>
                <a:lnTo>
                  <a:pt x="9828" y="19345"/>
                </a:lnTo>
                <a:lnTo>
                  <a:pt x="9841" y="19345"/>
                </a:lnTo>
                <a:lnTo>
                  <a:pt x="9851" y="19345"/>
                </a:lnTo>
                <a:lnTo>
                  <a:pt x="9857" y="19369"/>
                </a:lnTo>
                <a:lnTo>
                  <a:pt x="9857" y="19395"/>
                </a:lnTo>
                <a:lnTo>
                  <a:pt x="9841" y="19409"/>
                </a:lnTo>
                <a:lnTo>
                  <a:pt x="9828" y="19409"/>
                </a:lnTo>
                <a:lnTo>
                  <a:pt x="9777" y="19377"/>
                </a:lnTo>
                <a:lnTo>
                  <a:pt x="9738" y="19377"/>
                </a:lnTo>
                <a:lnTo>
                  <a:pt x="9732" y="19401"/>
                </a:lnTo>
                <a:lnTo>
                  <a:pt x="9727" y="19433"/>
                </a:lnTo>
                <a:lnTo>
                  <a:pt x="9756" y="19453"/>
                </a:lnTo>
                <a:lnTo>
                  <a:pt x="9784" y="19511"/>
                </a:lnTo>
                <a:lnTo>
                  <a:pt x="9795" y="19580"/>
                </a:lnTo>
                <a:lnTo>
                  <a:pt x="9805" y="19632"/>
                </a:lnTo>
                <a:lnTo>
                  <a:pt x="9823" y="19650"/>
                </a:lnTo>
                <a:lnTo>
                  <a:pt x="9862" y="19644"/>
                </a:lnTo>
                <a:lnTo>
                  <a:pt x="9880" y="19618"/>
                </a:lnTo>
                <a:lnTo>
                  <a:pt x="9880" y="19592"/>
                </a:lnTo>
                <a:lnTo>
                  <a:pt x="9891" y="19600"/>
                </a:lnTo>
                <a:lnTo>
                  <a:pt x="9898" y="19632"/>
                </a:lnTo>
                <a:lnTo>
                  <a:pt x="9914" y="19670"/>
                </a:lnTo>
                <a:lnTo>
                  <a:pt x="9947" y="19670"/>
                </a:lnTo>
                <a:lnTo>
                  <a:pt x="9976" y="19664"/>
                </a:lnTo>
                <a:lnTo>
                  <a:pt x="9999" y="19664"/>
                </a:lnTo>
                <a:lnTo>
                  <a:pt x="10027" y="19664"/>
                </a:lnTo>
                <a:lnTo>
                  <a:pt x="10084" y="19650"/>
                </a:lnTo>
                <a:lnTo>
                  <a:pt x="10164" y="19682"/>
                </a:lnTo>
                <a:lnTo>
                  <a:pt x="10193" y="19682"/>
                </a:lnTo>
                <a:lnTo>
                  <a:pt x="10216" y="19676"/>
                </a:lnTo>
                <a:lnTo>
                  <a:pt x="10232" y="19650"/>
                </a:lnTo>
                <a:lnTo>
                  <a:pt x="10278" y="19702"/>
                </a:lnTo>
                <a:lnTo>
                  <a:pt x="10329" y="19728"/>
                </a:lnTo>
                <a:lnTo>
                  <a:pt x="10340" y="19740"/>
                </a:lnTo>
                <a:lnTo>
                  <a:pt x="10352" y="19752"/>
                </a:lnTo>
                <a:lnTo>
                  <a:pt x="10381" y="19771"/>
                </a:lnTo>
                <a:lnTo>
                  <a:pt x="10402" y="19771"/>
                </a:lnTo>
                <a:lnTo>
                  <a:pt x="10415" y="19777"/>
                </a:lnTo>
                <a:lnTo>
                  <a:pt x="10438" y="19777"/>
                </a:lnTo>
                <a:lnTo>
                  <a:pt x="10454" y="19791"/>
                </a:lnTo>
                <a:lnTo>
                  <a:pt x="10459" y="19809"/>
                </a:lnTo>
                <a:lnTo>
                  <a:pt x="10448" y="19829"/>
                </a:lnTo>
                <a:lnTo>
                  <a:pt x="10438" y="19835"/>
                </a:lnTo>
                <a:lnTo>
                  <a:pt x="10381" y="19829"/>
                </a:lnTo>
                <a:lnTo>
                  <a:pt x="10358" y="19835"/>
                </a:lnTo>
                <a:lnTo>
                  <a:pt x="10363" y="19861"/>
                </a:lnTo>
                <a:lnTo>
                  <a:pt x="10363" y="19879"/>
                </a:lnTo>
                <a:lnTo>
                  <a:pt x="10340" y="19873"/>
                </a:lnTo>
                <a:lnTo>
                  <a:pt x="10324" y="19867"/>
                </a:lnTo>
                <a:lnTo>
                  <a:pt x="10301" y="19835"/>
                </a:lnTo>
                <a:lnTo>
                  <a:pt x="10255" y="19797"/>
                </a:lnTo>
                <a:lnTo>
                  <a:pt x="10159" y="19759"/>
                </a:lnTo>
                <a:lnTo>
                  <a:pt x="10073" y="19688"/>
                </a:lnTo>
                <a:lnTo>
                  <a:pt x="10033" y="19682"/>
                </a:lnTo>
                <a:lnTo>
                  <a:pt x="10004" y="19702"/>
                </a:lnTo>
                <a:lnTo>
                  <a:pt x="9965" y="19746"/>
                </a:lnTo>
                <a:lnTo>
                  <a:pt x="9931" y="19746"/>
                </a:lnTo>
                <a:lnTo>
                  <a:pt x="9903" y="19720"/>
                </a:lnTo>
                <a:lnTo>
                  <a:pt x="9885" y="19728"/>
                </a:lnTo>
                <a:lnTo>
                  <a:pt x="9841" y="19797"/>
                </a:lnTo>
                <a:lnTo>
                  <a:pt x="9777" y="19835"/>
                </a:lnTo>
                <a:lnTo>
                  <a:pt x="9772" y="19847"/>
                </a:lnTo>
                <a:lnTo>
                  <a:pt x="9772" y="19867"/>
                </a:lnTo>
                <a:lnTo>
                  <a:pt x="9795" y="19879"/>
                </a:lnTo>
                <a:lnTo>
                  <a:pt x="9818" y="19905"/>
                </a:lnTo>
                <a:lnTo>
                  <a:pt x="9823" y="19957"/>
                </a:lnTo>
                <a:lnTo>
                  <a:pt x="9846" y="19969"/>
                </a:lnTo>
                <a:lnTo>
                  <a:pt x="9891" y="20020"/>
                </a:lnTo>
                <a:lnTo>
                  <a:pt x="9914" y="20090"/>
                </a:lnTo>
                <a:lnTo>
                  <a:pt x="9914" y="20128"/>
                </a:lnTo>
                <a:lnTo>
                  <a:pt x="9869" y="20174"/>
                </a:lnTo>
                <a:lnTo>
                  <a:pt x="9862" y="20224"/>
                </a:lnTo>
                <a:lnTo>
                  <a:pt x="9898" y="20325"/>
                </a:lnTo>
                <a:lnTo>
                  <a:pt x="9942" y="20383"/>
                </a:lnTo>
                <a:lnTo>
                  <a:pt x="9960" y="20357"/>
                </a:lnTo>
                <a:lnTo>
                  <a:pt x="9965" y="20319"/>
                </a:lnTo>
                <a:lnTo>
                  <a:pt x="9976" y="20275"/>
                </a:lnTo>
                <a:lnTo>
                  <a:pt x="9999" y="20269"/>
                </a:lnTo>
                <a:lnTo>
                  <a:pt x="10022" y="20261"/>
                </a:lnTo>
                <a:lnTo>
                  <a:pt x="10033" y="20293"/>
                </a:lnTo>
                <a:lnTo>
                  <a:pt x="10045" y="20319"/>
                </a:lnTo>
                <a:lnTo>
                  <a:pt x="10061" y="20333"/>
                </a:lnTo>
                <a:lnTo>
                  <a:pt x="10097" y="20415"/>
                </a:lnTo>
                <a:lnTo>
                  <a:pt x="10097" y="20441"/>
                </a:lnTo>
                <a:lnTo>
                  <a:pt x="10084" y="20498"/>
                </a:lnTo>
                <a:lnTo>
                  <a:pt x="10102" y="20516"/>
                </a:lnTo>
                <a:lnTo>
                  <a:pt x="10118" y="20536"/>
                </a:lnTo>
                <a:lnTo>
                  <a:pt x="10125" y="20479"/>
                </a:lnTo>
                <a:lnTo>
                  <a:pt x="10182" y="20389"/>
                </a:lnTo>
                <a:lnTo>
                  <a:pt x="10216" y="20389"/>
                </a:lnTo>
                <a:lnTo>
                  <a:pt x="10239" y="20389"/>
                </a:lnTo>
                <a:lnTo>
                  <a:pt x="10249" y="20441"/>
                </a:lnTo>
                <a:lnTo>
                  <a:pt x="10288" y="20510"/>
                </a:lnTo>
                <a:lnTo>
                  <a:pt x="10312" y="20536"/>
                </a:lnTo>
                <a:lnTo>
                  <a:pt x="10324" y="20548"/>
                </a:lnTo>
                <a:lnTo>
                  <a:pt x="10340" y="20556"/>
                </a:lnTo>
                <a:lnTo>
                  <a:pt x="10329" y="20510"/>
                </a:lnTo>
                <a:lnTo>
                  <a:pt x="10312" y="20467"/>
                </a:lnTo>
                <a:lnTo>
                  <a:pt x="10335" y="20409"/>
                </a:lnTo>
                <a:lnTo>
                  <a:pt x="10335" y="20371"/>
                </a:lnTo>
                <a:lnTo>
                  <a:pt x="10324" y="20301"/>
                </a:lnTo>
                <a:lnTo>
                  <a:pt x="10296" y="20174"/>
                </a:lnTo>
                <a:lnTo>
                  <a:pt x="10272" y="20122"/>
                </a:lnTo>
                <a:lnTo>
                  <a:pt x="10272" y="20058"/>
                </a:lnTo>
                <a:lnTo>
                  <a:pt x="10288" y="20038"/>
                </a:lnTo>
                <a:lnTo>
                  <a:pt x="10312" y="20064"/>
                </a:lnTo>
                <a:lnTo>
                  <a:pt x="10340" y="20078"/>
                </a:lnTo>
                <a:lnTo>
                  <a:pt x="10363" y="20090"/>
                </a:lnTo>
                <a:lnTo>
                  <a:pt x="10386" y="20116"/>
                </a:lnTo>
                <a:lnTo>
                  <a:pt x="10381" y="20148"/>
                </a:lnTo>
                <a:lnTo>
                  <a:pt x="10397" y="20160"/>
                </a:lnTo>
                <a:lnTo>
                  <a:pt x="10415" y="20160"/>
                </a:lnTo>
                <a:lnTo>
                  <a:pt x="10431" y="20148"/>
                </a:lnTo>
                <a:lnTo>
                  <a:pt x="10516" y="20128"/>
                </a:lnTo>
                <a:lnTo>
                  <a:pt x="10516" y="20116"/>
                </a:lnTo>
                <a:lnTo>
                  <a:pt x="10505" y="20102"/>
                </a:lnTo>
                <a:lnTo>
                  <a:pt x="10494" y="20078"/>
                </a:lnTo>
                <a:lnTo>
                  <a:pt x="10494" y="20064"/>
                </a:lnTo>
                <a:lnTo>
                  <a:pt x="10477" y="20052"/>
                </a:lnTo>
                <a:lnTo>
                  <a:pt x="10448" y="20052"/>
                </a:lnTo>
                <a:lnTo>
                  <a:pt x="10431" y="20038"/>
                </a:lnTo>
                <a:lnTo>
                  <a:pt x="10420" y="19995"/>
                </a:lnTo>
                <a:lnTo>
                  <a:pt x="10425" y="19957"/>
                </a:lnTo>
                <a:lnTo>
                  <a:pt x="10409" y="19931"/>
                </a:lnTo>
                <a:lnTo>
                  <a:pt x="10397" y="19919"/>
                </a:lnTo>
                <a:lnTo>
                  <a:pt x="10397" y="19905"/>
                </a:lnTo>
                <a:lnTo>
                  <a:pt x="10415" y="19905"/>
                </a:lnTo>
                <a:lnTo>
                  <a:pt x="10454" y="19887"/>
                </a:lnTo>
                <a:lnTo>
                  <a:pt x="10528" y="19879"/>
                </a:lnTo>
                <a:lnTo>
                  <a:pt x="10557" y="19867"/>
                </a:lnTo>
                <a:lnTo>
                  <a:pt x="10567" y="19867"/>
                </a:lnTo>
                <a:lnTo>
                  <a:pt x="10580" y="19879"/>
                </a:lnTo>
                <a:lnTo>
                  <a:pt x="10624" y="19937"/>
                </a:lnTo>
                <a:lnTo>
                  <a:pt x="10665" y="19989"/>
                </a:lnTo>
                <a:lnTo>
                  <a:pt x="10686" y="20038"/>
                </a:lnTo>
                <a:lnTo>
                  <a:pt x="10704" y="20038"/>
                </a:lnTo>
                <a:lnTo>
                  <a:pt x="10715" y="20026"/>
                </a:lnTo>
                <a:lnTo>
                  <a:pt x="10722" y="19995"/>
                </a:lnTo>
                <a:lnTo>
                  <a:pt x="10727" y="19975"/>
                </a:lnTo>
                <a:lnTo>
                  <a:pt x="10727" y="19919"/>
                </a:lnTo>
                <a:lnTo>
                  <a:pt x="10733" y="19835"/>
                </a:lnTo>
                <a:lnTo>
                  <a:pt x="10733" y="19797"/>
                </a:lnTo>
                <a:lnTo>
                  <a:pt x="10727" y="19771"/>
                </a:lnTo>
                <a:lnTo>
                  <a:pt x="10686" y="19746"/>
                </a:lnTo>
                <a:lnTo>
                  <a:pt x="10637" y="19728"/>
                </a:lnTo>
                <a:lnTo>
                  <a:pt x="10608" y="19664"/>
                </a:lnTo>
                <a:lnTo>
                  <a:pt x="10544" y="19644"/>
                </a:lnTo>
                <a:lnTo>
                  <a:pt x="10516" y="19580"/>
                </a:lnTo>
                <a:lnTo>
                  <a:pt x="10482" y="19574"/>
                </a:lnTo>
                <a:lnTo>
                  <a:pt x="10448" y="19536"/>
                </a:lnTo>
                <a:lnTo>
                  <a:pt x="10374" y="19505"/>
                </a:lnTo>
                <a:lnTo>
                  <a:pt x="10345" y="19479"/>
                </a:lnTo>
                <a:lnTo>
                  <a:pt x="10329" y="19479"/>
                </a:lnTo>
                <a:lnTo>
                  <a:pt x="10312" y="19465"/>
                </a:lnTo>
                <a:lnTo>
                  <a:pt x="10324" y="19459"/>
                </a:lnTo>
                <a:lnTo>
                  <a:pt x="10345" y="19459"/>
                </a:lnTo>
                <a:lnTo>
                  <a:pt x="10391" y="19459"/>
                </a:lnTo>
                <a:lnTo>
                  <a:pt x="10431" y="19447"/>
                </a:lnTo>
                <a:lnTo>
                  <a:pt x="10482" y="19409"/>
                </a:lnTo>
                <a:lnTo>
                  <a:pt x="10448" y="19409"/>
                </a:lnTo>
                <a:lnTo>
                  <a:pt x="10448" y="19369"/>
                </a:lnTo>
                <a:lnTo>
                  <a:pt x="10438" y="19345"/>
                </a:lnTo>
                <a:lnTo>
                  <a:pt x="10425" y="19305"/>
                </a:lnTo>
                <a:lnTo>
                  <a:pt x="10454" y="19287"/>
                </a:lnTo>
                <a:lnTo>
                  <a:pt x="10482" y="19273"/>
                </a:lnTo>
                <a:lnTo>
                  <a:pt x="10528" y="19313"/>
                </a:lnTo>
                <a:lnTo>
                  <a:pt x="10528" y="19337"/>
                </a:lnTo>
                <a:lnTo>
                  <a:pt x="10505" y="19369"/>
                </a:lnTo>
                <a:lnTo>
                  <a:pt x="10516" y="19383"/>
                </a:lnTo>
                <a:lnTo>
                  <a:pt x="10539" y="19383"/>
                </a:lnTo>
                <a:lnTo>
                  <a:pt x="10580" y="19357"/>
                </a:lnTo>
                <a:lnTo>
                  <a:pt x="10573" y="19305"/>
                </a:lnTo>
                <a:lnTo>
                  <a:pt x="10562" y="19273"/>
                </a:lnTo>
                <a:lnTo>
                  <a:pt x="10528" y="19210"/>
                </a:lnTo>
                <a:lnTo>
                  <a:pt x="10494" y="19172"/>
                </a:lnTo>
                <a:lnTo>
                  <a:pt x="10477" y="19140"/>
                </a:lnTo>
                <a:lnTo>
                  <a:pt x="10466" y="19064"/>
                </a:lnTo>
                <a:lnTo>
                  <a:pt x="10402" y="18955"/>
                </a:lnTo>
                <a:lnTo>
                  <a:pt x="10402" y="18917"/>
                </a:lnTo>
                <a:lnTo>
                  <a:pt x="10425" y="18847"/>
                </a:lnTo>
                <a:lnTo>
                  <a:pt x="10443" y="18809"/>
                </a:lnTo>
                <a:lnTo>
                  <a:pt x="10443" y="18783"/>
                </a:lnTo>
                <a:lnTo>
                  <a:pt x="10448" y="18752"/>
                </a:lnTo>
                <a:lnTo>
                  <a:pt x="10487" y="18740"/>
                </a:lnTo>
                <a:lnTo>
                  <a:pt x="10510" y="18720"/>
                </a:lnTo>
                <a:lnTo>
                  <a:pt x="10551" y="18720"/>
                </a:lnTo>
                <a:lnTo>
                  <a:pt x="10534" y="18746"/>
                </a:lnTo>
                <a:lnTo>
                  <a:pt x="10516" y="18764"/>
                </a:lnTo>
                <a:lnTo>
                  <a:pt x="10528" y="18803"/>
                </a:lnTo>
                <a:lnTo>
                  <a:pt x="10585" y="18853"/>
                </a:lnTo>
                <a:lnTo>
                  <a:pt x="10647" y="18899"/>
                </a:lnTo>
                <a:lnTo>
                  <a:pt x="10642" y="18955"/>
                </a:lnTo>
                <a:lnTo>
                  <a:pt x="10658" y="19001"/>
                </a:lnTo>
                <a:lnTo>
                  <a:pt x="10727" y="19038"/>
                </a:lnTo>
                <a:lnTo>
                  <a:pt x="10738" y="19032"/>
                </a:lnTo>
                <a:lnTo>
                  <a:pt x="10743" y="19019"/>
                </a:lnTo>
                <a:lnTo>
                  <a:pt x="10686" y="18963"/>
                </a:lnTo>
                <a:lnTo>
                  <a:pt x="10676" y="18943"/>
                </a:lnTo>
                <a:lnTo>
                  <a:pt x="10670" y="18899"/>
                </a:lnTo>
                <a:lnTo>
                  <a:pt x="10686" y="18879"/>
                </a:lnTo>
                <a:lnTo>
                  <a:pt x="10761" y="18905"/>
                </a:lnTo>
                <a:lnTo>
                  <a:pt x="10800" y="19001"/>
                </a:lnTo>
                <a:lnTo>
                  <a:pt x="10828" y="19026"/>
                </a:lnTo>
                <a:lnTo>
                  <a:pt x="10846" y="19019"/>
                </a:lnTo>
                <a:lnTo>
                  <a:pt x="10852" y="19007"/>
                </a:lnTo>
                <a:lnTo>
                  <a:pt x="10846" y="18963"/>
                </a:lnTo>
                <a:lnTo>
                  <a:pt x="10836" y="18943"/>
                </a:lnTo>
                <a:lnTo>
                  <a:pt x="10807" y="18917"/>
                </a:lnTo>
                <a:lnTo>
                  <a:pt x="10779" y="18879"/>
                </a:lnTo>
                <a:lnTo>
                  <a:pt x="10784" y="18859"/>
                </a:lnTo>
                <a:lnTo>
                  <a:pt x="10818" y="18847"/>
                </a:lnTo>
                <a:lnTo>
                  <a:pt x="10846" y="18853"/>
                </a:lnTo>
                <a:lnTo>
                  <a:pt x="10892" y="18885"/>
                </a:lnTo>
                <a:lnTo>
                  <a:pt x="10921" y="18899"/>
                </a:lnTo>
                <a:lnTo>
                  <a:pt x="10937" y="18923"/>
                </a:lnTo>
                <a:lnTo>
                  <a:pt x="10971" y="18963"/>
                </a:lnTo>
                <a:lnTo>
                  <a:pt x="10960" y="18917"/>
                </a:lnTo>
                <a:lnTo>
                  <a:pt x="10942" y="18879"/>
                </a:lnTo>
                <a:lnTo>
                  <a:pt x="10885" y="18835"/>
                </a:lnTo>
                <a:lnTo>
                  <a:pt x="10857" y="18835"/>
                </a:lnTo>
                <a:lnTo>
                  <a:pt x="10836" y="18827"/>
                </a:lnTo>
                <a:lnTo>
                  <a:pt x="10828" y="18795"/>
                </a:lnTo>
                <a:lnTo>
                  <a:pt x="10852" y="18772"/>
                </a:lnTo>
                <a:lnTo>
                  <a:pt x="10823" y="18732"/>
                </a:lnTo>
                <a:lnTo>
                  <a:pt x="10818" y="18708"/>
                </a:lnTo>
                <a:lnTo>
                  <a:pt x="10828" y="18676"/>
                </a:lnTo>
                <a:lnTo>
                  <a:pt x="10885" y="18682"/>
                </a:lnTo>
                <a:lnTo>
                  <a:pt x="10926" y="18700"/>
                </a:lnTo>
                <a:lnTo>
                  <a:pt x="10978" y="18676"/>
                </a:lnTo>
                <a:lnTo>
                  <a:pt x="11034" y="18624"/>
                </a:lnTo>
                <a:lnTo>
                  <a:pt x="11068" y="18612"/>
                </a:lnTo>
                <a:lnTo>
                  <a:pt x="11091" y="18618"/>
                </a:lnTo>
                <a:lnTo>
                  <a:pt x="11125" y="18650"/>
                </a:lnTo>
                <a:lnTo>
                  <a:pt x="11159" y="18662"/>
                </a:lnTo>
                <a:lnTo>
                  <a:pt x="11233" y="18618"/>
                </a:lnTo>
                <a:lnTo>
                  <a:pt x="11267" y="18612"/>
                </a:lnTo>
                <a:lnTo>
                  <a:pt x="11312" y="18644"/>
                </a:lnTo>
                <a:lnTo>
                  <a:pt x="11335" y="18636"/>
                </a:lnTo>
                <a:lnTo>
                  <a:pt x="11386" y="18668"/>
                </a:lnTo>
                <a:lnTo>
                  <a:pt x="11500" y="18700"/>
                </a:lnTo>
                <a:lnTo>
                  <a:pt x="11539" y="18740"/>
                </a:lnTo>
                <a:lnTo>
                  <a:pt x="11551" y="18758"/>
                </a:lnTo>
                <a:lnTo>
                  <a:pt x="11557" y="18777"/>
                </a:lnTo>
                <a:lnTo>
                  <a:pt x="11562" y="18809"/>
                </a:lnTo>
                <a:lnTo>
                  <a:pt x="11603" y="18809"/>
                </a:lnTo>
                <a:lnTo>
                  <a:pt x="11642" y="18815"/>
                </a:lnTo>
                <a:lnTo>
                  <a:pt x="11717" y="18815"/>
                </a:lnTo>
                <a:lnTo>
                  <a:pt x="11784" y="18821"/>
                </a:lnTo>
                <a:lnTo>
                  <a:pt x="11756" y="18853"/>
                </a:lnTo>
                <a:lnTo>
                  <a:pt x="11660" y="18891"/>
                </a:lnTo>
                <a:lnTo>
                  <a:pt x="11631" y="18911"/>
                </a:lnTo>
                <a:lnTo>
                  <a:pt x="11590" y="18943"/>
                </a:lnTo>
                <a:lnTo>
                  <a:pt x="11585" y="18969"/>
                </a:lnTo>
                <a:lnTo>
                  <a:pt x="11585" y="18995"/>
                </a:lnTo>
                <a:lnTo>
                  <a:pt x="11574" y="19019"/>
                </a:lnTo>
                <a:lnTo>
                  <a:pt x="11562" y="19044"/>
                </a:lnTo>
                <a:lnTo>
                  <a:pt x="11585" y="19038"/>
                </a:lnTo>
                <a:lnTo>
                  <a:pt x="11603" y="19026"/>
                </a:lnTo>
                <a:lnTo>
                  <a:pt x="11660" y="18969"/>
                </a:lnTo>
                <a:lnTo>
                  <a:pt x="11766" y="18873"/>
                </a:lnTo>
                <a:lnTo>
                  <a:pt x="11836" y="18853"/>
                </a:lnTo>
                <a:lnTo>
                  <a:pt x="11932" y="18803"/>
                </a:lnTo>
                <a:lnTo>
                  <a:pt x="12001" y="18746"/>
                </a:lnTo>
                <a:lnTo>
                  <a:pt x="12029" y="18688"/>
                </a:lnTo>
                <a:lnTo>
                  <a:pt x="12107" y="18676"/>
                </a:lnTo>
                <a:lnTo>
                  <a:pt x="12164" y="18688"/>
                </a:lnTo>
                <a:lnTo>
                  <a:pt x="12216" y="18662"/>
                </a:lnTo>
                <a:lnTo>
                  <a:pt x="12244" y="18656"/>
                </a:lnTo>
                <a:lnTo>
                  <a:pt x="12285" y="18662"/>
                </a:lnTo>
                <a:lnTo>
                  <a:pt x="12432" y="18720"/>
                </a:lnTo>
                <a:lnTo>
                  <a:pt x="12495" y="18708"/>
                </a:lnTo>
                <a:lnTo>
                  <a:pt x="12505" y="18688"/>
                </a:lnTo>
                <a:lnTo>
                  <a:pt x="12523" y="18650"/>
                </a:lnTo>
                <a:lnTo>
                  <a:pt x="12534" y="18612"/>
                </a:lnTo>
                <a:lnTo>
                  <a:pt x="12500" y="18598"/>
                </a:lnTo>
                <a:lnTo>
                  <a:pt x="12324" y="18491"/>
                </a:lnTo>
                <a:lnTo>
                  <a:pt x="12278" y="18453"/>
                </a:lnTo>
                <a:lnTo>
                  <a:pt x="12244" y="18369"/>
                </a:lnTo>
                <a:lnTo>
                  <a:pt x="12233" y="18311"/>
                </a:lnTo>
                <a:lnTo>
                  <a:pt x="12244" y="18262"/>
                </a:lnTo>
                <a:lnTo>
                  <a:pt x="12244" y="18230"/>
                </a:lnTo>
                <a:lnTo>
                  <a:pt x="12200" y="18152"/>
                </a:lnTo>
                <a:lnTo>
                  <a:pt x="12171" y="18088"/>
                </a:lnTo>
                <a:lnTo>
                  <a:pt x="12154" y="18062"/>
                </a:lnTo>
                <a:lnTo>
                  <a:pt x="12107" y="18031"/>
                </a:lnTo>
                <a:lnTo>
                  <a:pt x="12210" y="17935"/>
                </a:lnTo>
                <a:lnTo>
                  <a:pt x="12228" y="17929"/>
                </a:lnTo>
                <a:lnTo>
                  <a:pt x="12257" y="17917"/>
                </a:lnTo>
                <a:lnTo>
                  <a:pt x="12273" y="17801"/>
                </a:lnTo>
                <a:lnTo>
                  <a:pt x="12290" y="17726"/>
                </a:lnTo>
                <a:lnTo>
                  <a:pt x="12313" y="17712"/>
                </a:lnTo>
                <a:lnTo>
                  <a:pt x="12329" y="17694"/>
                </a:lnTo>
                <a:lnTo>
                  <a:pt x="12370" y="17642"/>
                </a:lnTo>
                <a:lnTo>
                  <a:pt x="12427" y="17630"/>
                </a:lnTo>
                <a:lnTo>
                  <a:pt x="12472" y="17656"/>
                </a:lnTo>
                <a:lnTo>
                  <a:pt x="12505" y="17604"/>
                </a:lnTo>
                <a:lnTo>
                  <a:pt x="12528" y="17503"/>
                </a:lnTo>
                <a:lnTo>
                  <a:pt x="12534" y="17477"/>
                </a:lnTo>
                <a:lnTo>
                  <a:pt x="12562" y="17401"/>
                </a:lnTo>
                <a:lnTo>
                  <a:pt x="12580" y="17260"/>
                </a:lnTo>
                <a:lnTo>
                  <a:pt x="12598" y="17228"/>
                </a:lnTo>
                <a:lnTo>
                  <a:pt x="12654" y="17170"/>
                </a:lnTo>
                <a:lnTo>
                  <a:pt x="12670" y="17146"/>
                </a:lnTo>
                <a:lnTo>
                  <a:pt x="12642" y="17146"/>
                </a:lnTo>
                <a:lnTo>
                  <a:pt x="12647" y="17132"/>
                </a:lnTo>
                <a:lnTo>
                  <a:pt x="12660" y="17114"/>
                </a:lnTo>
                <a:lnTo>
                  <a:pt x="12665" y="17082"/>
                </a:lnTo>
                <a:lnTo>
                  <a:pt x="12670" y="17068"/>
                </a:lnTo>
                <a:lnTo>
                  <a:pt x="12694" y="17043"/>
                </a:lnTo>
                <a:lnTo>
                  <a:pt x="12688" y="16993"/>
                </a:lnTo>
                <a:lnTo>
                  <a:pt x="12704" y="16973"/>
                </a:lnTo>
                <a:lnTo>
                  <a:pt x="12722" y="16967"/>
                </a:lnTo>
                <a:lnTo>
                  <a:pt x="12756" y="16973"/>
                </a:lnTo>
                <a:lnTo>
                  <a:pt x="12740" y="16993"/>
                </a:lnTo>
                <a:lnTo>
                  <a:pt x="12740" y="17019"/>
                </a:lnTo>
                <a:lnTo>
                  <a:pt x="12740" y="17051"/>
                </a:lnTo>
                <a:lnTo>
                  <a:pt x="12727" y="17068"/>
                </a:lnTo>
                <a:lnTo>
                  <a:pt x="12887" y="17043"/>
                </a:lnTo>
                <a:lnTo>
                  <a:pt x="12903" y="17011"/>
                </a:lnTo>
                <a:lnTo>
                  <a:pt x="12916" y="16987"/>
                </a:lnTo>
                <a:lnTo>
                  <a:pt x="12939" y="16909"/>
                </a:lnTo>
                <a:lnTo>
                  <a:pt x="12944" y="16897"/>
                </a:lnTo>
                <a:lnTo>
                  <a:pt x="12955" y="16865"/>
                </a:lnTo>
                <a:lnTo>
                  <a:pt x="12967" y="16827"/>
                </a:lnTo>
                <a:lnTo>
                  <a:pt x="12960" y="16744"/>
                </a:lnTo>
                <a:lnTo>
                  <a:pt x="12944" y="16712"/>
                </a:lnTo>
                <a:lnTo>
                  <a:pt x="12949" y="16680"/>
                </a:lnTo>
                <a:lnTo>
                  <a:pt x="12955" y="16660"/>
                </a:lnTo>
                <a:lnTo>
                  <a:pt x="12978" y="16648"/>
                </a:lnTo>
                <a:lnTo>
                  <a:pt x="13017" y="16660"/>
                </a:lnTo>
                <a:lnTo>
                  <a:pt x="13040" y="16654"/>
                </a:lnTo>
                <a:lnTo>
                  <a:pt x="13074" y="16636"/>
                </a:lnTo>
                <a:lnTo>
                  <a:pt x="13131" y="16616"/>
                </a:lnTo>
                <a:lnTo>
                  <a:pt x="13143" y="16610"/>
                </a:lnTo>
                <a:lnTo>
                  <a:pt x="13239" y="16521"/>
                </a:lnTo>
                <a:lnTo>
                  <a:pt x="13244" y="16515"/>
                </a:lnTo>
                <a:lnTo>
                  <a:pt x="13296" y="16445"/>
                </a:lnTo>
                <a:lnTo>
                  <a:pt x="13301" y="16431"/>
                </a:lnTo>
                <a:lnTo>
                  <a:pt x="13319" y="16405"/>
                </a:lnTo>
                <a:lnTo>
                  <a:pt x="13342" y="16361"/>
                </a:lnTo>
                <a:lnTo>
                  <a:pt x="13353" y="16323"/>
                </a:lnTo>
                <a:lnTo>
                  <a:pt x="13456" y="16304"/>
                </a:lnTo>
                <a:lnTo>
                  <a:pt x="13512" y="16310"/>
                </a:lnTo>
                <a:lnTo>
                  <a:pt x="13536" y="16304"/>
                </a:lnTo>
                <a:lnTo>
                  <a:pt x="13569" y="16260"/>
                </a:lnTo>
                <a:lnTo>
                  <a:pt x="13592" y="16246"/>
                </a:lnTo>
                <a:lnTo>
                  <a:pt x="13575" y="16292"/>
                </a:lnTo>
                <a:lnTo>
                  <a:pt x="13614" y="16304"/>
                </a:lnTo>
                <a:lnTo>
                  <a:pt x="13649" y="16310"/>
                </a:lnTo>
                <a:lnTo>
                  <a:pt x="13678" y="16304"/>
                </a:lnTo>
                <a:lnTo>
                  <a:pt x="13688" y="16272"/>
                </a:lnTo>
                <a:lnTo>
                  <a:pt x="13706" y="16182"/>
                </a:lnTo>
                <a:lnTo>
                  <a:pt x="13694" y="16150"/>
                </a:lnTo>
                <a:lnTo>
                  <a:pt x="13688" y="16112"/>
                </a:lnTo>
                <a:lnTo>
                  <a:pt x="13671" y="16055"/>
                </a:lnTo>
                <a:lnTo>
                  <a:pt x="13694" y="16080"/>
                </a:lnTo>
                <a:lnTo>
                  <a:pt x="13694" y="16112"/>
                </a:lnTo>
                <a:lnTo>
                  <a:pt x="13711" y="16164"/>
                </a:lnTo>
                <a:lnTo>
                  <a:pt x="13717" y="16214"/>
                </a:lnTo>
                <a:lnTo>
                  <a:pt x="13706" y="16246"/>
                </a:lnTo>
                <a:lnTo>
                  <a:pt x="13711" y="16286"/>
                </a:lnTo>
                <a:lnTo>
                  <a:pt x="13727" y="16310"/>
                </a:lnTo>
                <a:lnTo>
                  <a:pt x="13750" y="16335"/>
                </a:lnTo>
                <a:lnTo>
                  <a:pt x="13813" y="16355"/>
                </a:lnTo>
                <a:lnTo>
                  <a:pt x="13887" y="16335"/>
                </a:lnTo>
                <a:lnTo>
                  <a:pt x="13877" y="16341"/>
                </a:lnTo>
                <a:lnTo>
                  <a:pt x="13830" y="16373"/>
                </a:lnTo>
                <a:lnTo>
                  <a:pt x="13813" y="16393"/>
                </a:lnTo>
                <a:lnTo>
                  <a:pt x="13745" y="16373"/>
                </a:lnTo>
                <a:lnTo>
                  <a:pt x="13671" y="16361"/>
                </a:lnTo>
                <a:lnTo>
                  <a:pt x="13626" y="16341"/>
                </a:lnTo>
                <a:lnTo>
                  <a:pt x="13580" y="16341"/>
                </a:lnTo>
                <a:lnTo>
                  <a:pt x="13598" y="16361"/>
                </a:lnTo>
                <a:lnTo>
                  <a:pt x="13621" y="16381"/>
                </a:lnTo>
                <a:lnTo>
                  <a:pt x="13665" y="16387"/>
                </a:lnTo>
                <a:lnTo>
                  <a:pt x="13706" y="16405"/>
                </a:lnTo>
                <a:lnTo>
                  <a:pt x="13706" y="16425"/>
                </a:lnTo>
                <a:lnTo>
                  <a:pt x="13699" y="16431"/>
                </a:lnTo>
                <a:lnTo>
                  <a:pt x="13678" y="16437"/>
                </a:lnTo>
                <a:lnTo>
                  <a:pt x="13655" y="16437"/>
                </a:lnTo>
                <a:lnTo>
                  <a:pt x="13631" y="16445"/>
                </a:lnTo>
                <a:lnTo>
                  <a:pt x="13649" y="16463"/>
                </a:lnTo>
                <a:lnTo>
                  <a:pt x="13678" y="16463"/>
                </a:lnTo>
                <a:lnTo>
                  <a:pt x="13706" y="16477"/>
                </a:lnTo>
                <a:lnTo>
                  <a:pt x="13791" y="16541"/>
                </a:lnTo>
                <a:lnTo>
                  <a:pt x="13830" y="16565"/>
                </a:lnTo>
                <a:lnTo>
                  <a:pt x="13926" y="16553"/>
                </a:lnTo>
                <a:lnTo>
                  <a:pt x="13972" y="16553"/>
                </a:lnTo>
                <a:lnTo>
                  <a:pt x="14052" y="16541"/>
                </a:lnTo>
                <a:lnTo>
                  <a:pt x="14068" y="16559"/>
                </a:lnTo>
                <a:lnTo>
                  <a:pt x="14115" y="16590"/>
                </a:lnTo>
                <a:lnTo>
                  <a:pt x="14138" y="16584"/>
                </a:lnTo>
                <a:lnTo>
                  <a:pt x="14166" y="16578"/>
                </a:lnTo>
                <a:lnTo>
                  <a:pt x="14177" y="16610"/>
                </a:lnTo>
                <a:lnTo>
                  <a:pt x="14182" y="16648"/>
                </a:lnTo>
                <a:lnTo>
                  <a:pt x="14115" y="16692"/>
                </a:lnTo>
                <a:lnTo>
                  <a:pt x="14058" y="16718"/>
                </a:lnTo>
                <a:lnTo>
                  <a:pt x="14019" y="16724"/>
                </a:lnTo>
                <a:lnTo>
                  <a:pt x="13916" y="16782"/>
                </a:lnTo>
                <a:lnTo>
                  <a:pt x="13807" y="16859"/>
                </a:lnTo>
                <a:lnTo>
                  <a:pt x="13820" y="16883"/>
                </a:lnTo>
                <a:lnTo>
                  <a:pt x="13836" y="16897"/>
                </a:lnTo>
                <a:lnTo>
                  <a:pt x="13887" y="16883"/>
                </a:lnTo>
                <a:lnTo>
                  <a:pt x="13933" y="16897"/>
                </a:lnTo>
                <a:lnTo>
                  <a:pt x="14006" y="16967"/>
                </a:lnTo>
                <a:lnTo>
                  <a:pt x="14029" y="16979"/>
                </a:lnTo>
                <a:lnTo>
                  <a:pt x="14068" y="16973"/>
                </a:lnTo>
                <a:lnTo>
                  <a:pt x="14115" y="17011"/>
                </a:lnTo>
                <a:lnTo>
                  <a:pt x="14120" y="17062"/>
                </a:lnTo>
                <a:lnTo>
                  <a:pt x="14120" y="17100"/>
                </a:lnTo>
                <a:lnTo>
                  <a:pt x="14086" y="17196"/>
                </a:lnTo>
                <a:lnTo>
                  <a:pt x="14076" y="17222"/>
                </a:lnTo>
                <a:lnTo>
                  <a:pt x="14063" y="17228"/>
                </a:lnTo>
                <a:lnTo>
                  <a:pt x="14058" y="17248"/>
                </a:lnTo>
                <a:lnTo>
                  <a:pt x="14115" y="17305"/>
                </a:lnTo>
                <a:lnTo>
                  <a:pt x="14148" y="17323"/>
                </a:lnTo>
                <a:lnTo>
                  <a:pt x="14195" y="17329"/>
                </a:lnTo>
                <a:lnTo>
                  <a:pt x="14246" y="17317"/>
                </a:lnTo>
                <a:lnTo>
                  <a:pt x="14314" y="17274"/>
                </a:lnTo>
                <a:lnTo>
                  <a:pt x="14376" y="17190"/>
                </a:lnTo>
                <a:lnTo>
                  <a:pt x="14456" y="17158"/>
                </a:lnTo>
                <a:lnTo>
                  <a:pt x="14507" y="17158"/>
                </a:lnTo>
                <a:lnTo>
                  <a:pt x="14569" y="17164"/>
                </a:lnTo>
                <a:lnTo>
                  <a:pt x="14592" y="17126"/>
                </a:lnTo>
                <a:lnTo>
                  <a:pt x="14655" y="17094"/>
                </a:lnTo>
                <a:lnTo>
                  <a:pt x="14694" y="17043"/>
                </a:lnTo>
                <a:lnTo>
                  <a:pt x="14722" y="17037"/>
                </a:lnTo>
                <a:lnTo>
                  <a:pt x="14758" y="17043"/>
                </a:lnTo>
                <a:lnTo>
                  <a:pt x="14779" y="17062"/>
                </a:lnTo>
                <a:lnTo>
                  <a:pt x="14791" y="17074"/>
                </a:lnTo>
                <a:lnTo>
                  <a:pt x="14814" y="17088"/>
                </a:lnTo>
                <a:lnTo>
                  <a:pt x="14871" y="17082"/>
                </a:lnTo>
                <a:lnTo>
                  <a:pt x="14921" y="17088"/>
                </a:lnTo>
                <a:lnTo>
                  <a:pt x="14973" y="17068"/>
                </a:lnTo>
                <a:lnTo>
                  <a:pt x="14985" y="17031"/>
                </a:lnTo>
                <a:lnTo>
                  <a:pt x="14996" y="16999"/>
                </a:lnTo>
                <a:lnTo>
                  <a:pt x="15019" y="16967"/>
                </a:lnTo>
                <a:lnTo>
                  <a:pt x="15042" y="16929"/>
                </a:lnTo>
                <a:lnTo>
                  <a:pt x="14996" y="16909"/>
                </a:lnTo>
                <a:lnTo>
                  <a:pt x="14957" y="16897"/>
                </a:lnTo>
                <a:lnTo>
                  <a:pt x="14916" y="16897"/>
                </a:lnTo>
                <a:lnTo>
                  <a:pt x="14887" y="16909"/>
                </a:lnTo>
                <a:lnTo>
                  <a:pt x="14864" y="16935"/>
                </a:lnTo>
                <a:lnTo>
                  <a:pt x="14814" y="16915"/>
                </a:lnTo>
                <a:lnTo>
                  <a:pt x="14791" y="16923"/>
                </a:lnTo>
                <a:lnTo>
                  <a:pt x="14729" y="16955"/>
                </a:lnTo>
                <a:lnTo>
                  <a:pt x="14701" y="16947"/>
                </a:lnTo>
                <a:lnTo>
                  <a:pt x="14672" y="16929"/>
                </a:lnTo>
                <a:lnTo>
                  <a:pt x="14644" y="16891"/>
                </a:lnTo>
                <a:lnTo>
                  <a:pt x="14580" y="16776"/>
                </a:lnTo>
                <a:lnTo>
                  <a:pt x="14552" y="16692"/>
                </a:lnTo>
                <a:lnTo>
                  <a:pt x="14541" y="16648"/>
                </a:lnTo>
                <a:lnTo>
                  <a:pt x="14541" y="16610"/>
                </a:lnTo>
                <a:lnTo>
                  <a:pt x="14546" y="16559"/>
                </a:lnTo>
                <a:lnTo>
                  <a:pt x="14580" y="16541"/>
                </a:lnTo>
                <a:lnTo>
                  <a:pt x="14616" y="16527"/>
                </a:lnTo>
                <a:lnTo>
                  <a:pt x="14665" y="16457"/>
                </a:lnTo>
                <a:lnTo>
                  <a:pt x="14683" y="16489"/>
                </a:lnTo>
                <a:lnTo>
                  <a:pt x="14683" y="16509"/>
                </a:lnTo>
                <a:lnTo>
                  <a:pt x="14678" y="16527"/>
                </a:lnTo>
                <a:lnTo>
                  <a:pt x="14655" y="16547"/>
                </a:lnTo>
                <a:lnTo>
                  <a:pt x="14592" y="16596"/>
                </a:lnTo>
                <a:lnTo>
                  <a:pt x="14603" y="16596"/>
                </a:lnTo>
                <a:lnTo>
                  <a:pt x="14626" y="16590"/>
                </a:lnTo>
                <a:lnTo>
                  <a:pt x="14649" y="16572"/>
                </a:lnTo>
                <a:lnTo>
                  <a:pt x="14665" y="16559"/>
                </a:lnTo>
                <a:lnTo>
                  <a:pt x="14717" y="16483"/>
                </a:lnTo>
                <a:lnTo>
                  <a:pt x="14854" y="16381"/>
                </a:lnTo>
                <a:lnTo>
                  <a:pt x="14910" y="16367"/>
                </a:lnTo>
                <a:lnTo>
                  <a:pt x="14962" y="16381"/>
                </a:lnTo>
                <a:lnTo>
                  <a:pt x="14990" y="16373"/>
                </a:lnTo>
                <a:lnTo>
                  <a:pt x="15035" y="16341"/>
                </a:lnTo>
                <a:lnTo>
                  <a:pt x="15076" y="16335"/>
                </a:lnTo>
                <a:lnTo>
                  <a:pt x="15115" y="16335"/>
                </a:lnTo>
                <a:lnTo>
                  <a:pt x="15143" y="16355"/>
                </a:lnTo>
                <a:lnTo>
                  <a:pt x="15189" y="16310"/>
                </a:lnTo>
                <a:lnTo>
                  <a:pt x="15223" y="16292"/>
                </a:lnTo>
                <a:lnTo>
                  <a:pt x="15275" y="16272"/>
                </a:lnTo>
                <a:lnTo>
                  <a:pt x="15308" y="16272"/>
                </a:lnTo>
                <a:lnTo>
                  <a:pt x="15376" y="16208"/>
                </a:lnTo>
                <a:lnTo>
                  <a:pt x="15461" y="16202"/>
                </a:lnTo>
                <a:lnTo>
                  <a:pt x="15564" y="16214"/>
                </a:lnTo>
                <a:lnTo>
                  <a:pt x="15575" y="16208"/>
                </a:lnTo>
                <a:lnTo>
                  <a:pt x="15655" y="16176"/>
                </a:lnTo>
                <a:lnTo>
                  <a:pt x="15683" y="16144"/>
                </a:lnTo>
                <a:lnTo>
                  <a:pt x="15740" y="16138"/>
                </a:lnTo>
                <a:lnTo>
                  <a:pt x="15735" y="16150"/>
                </a:lnTo>
                <a:lnTo>
                  <a:pt x="15706" y="16158"/>
                </a:lnTo>
                <a:lnTo>
                  <a:pt x="15678" y="16182"/>
                </a:lnTo>
                <a:lnTo>
                  <a:pt x="15712" y="16190"/>
                </a:lnTo>
                <a:lnTo>
                  <a:pt x="15786" y="16176"/>
                </a:lnTo>
                <a:lnTo>
                  <a:pt x="15820" y="16138"/>
                </a:lnTo>
                <a:lnTo>
                  <a:pt x="15871" y="16138"/>
                </a:lnTo>
                <a:lnTo>
                  <a:pt x="15882" y="16170"/>
                </a:lnTo>
                <a:lnTo>
                  <a:pt x="15894" y="16208"/>
                </a:lnTo>
                <a:lnTo>
                  <a:pt x="15894" y="16228"/>
                </a:lnTo>
                <a:lnTo>
                  <a:pt x="15887" y="16240"/>
                </a:lnTo>
                <a:lnTo>
                  <a:pt x="15843" y="16246"/>
                </a:lnTo>
                <a:lnTo>
                  <a:pt x="15745" y="16292"/>
                </a:lnTo>
                <a:lnTo>
                  <a:pt x="15696" y="16304"/>
                </a:lnTo>
                <a:lnTo>
                  <a:pt x="15632" y="16329"/>
                </a:lnTo>
                <a:lnTo>
                  <a:pt x="15649" y="16367"/>
                </a:lnTo>
                <a:lnTo>
                  <a:pt x="15649" y="16399"/>
                </a:lnTo>
                <a:lnTo>
                  <a:pt x="15603" y="16387"/>
                </a:lnTo>
                <a:lnTo>
                  <a:pt x="15569" y="16381"/>
                </a:lnTo>
                <a:lnTo>
                  <a:pt x="15546" y="16381"/>
                </a:lnTo>
                <a:lnTo>
                  <a:pt x="15489" y="16413"/>
                </a:lnTo>
                <a:lnTo>
                  <a:pt x="15461" y="16405"/>
                </a:lnTo>
                <a:lnTo>
                  <a:pt x="15427" y="16399"/>
                </a:lnTo>
                <a:lnTo>
                  <a:pt x="15440" y="16451"/>
                </a:lnTo>
                <a:lnTo>
                  <a:pt x="15468" y="16501"/>
                </a:lnTo>
                <a:lnTo>
                  <a:pt x="15484" y="16515"/>
                </a:lnTo>
                <a:lnTo>
                  <a:pt x="15518" y="16509"/>
                </a:lnTo>
                <a:lnTo>
                  <a:pt x="15587" y="16578"/>
                </a:lnTo>
                <a:lnTo>
                  <a:pt x="15632" y="16648"/>
                </a:lnTo>
                <a:lnTo>
                  <a:pt x="15603" y="16648"/>
                </a:lnTo>
                <a:lnTo>
                  <a:pt x="15582" y="16642"/>
                </a:lnTo>
                <a:lnTo>
                  <a:pt x="15541" y="16642"/>
                </a:lnTo>
                <a:lnTo>
                  <a:pt x="15525" y="16680"/>
                </a:lnTo>
                <a:lnTo>
                  <a:pt x="15507" y="16712"/>
                </a:lnTo>
                <a:lnTo>
                  <a:pt x="15507" y="16692"/>
                </a:lnTo>
                <a:lnTo>
                  <a:pt x="15507" y="16674"/>
                </a:lnTo>
                <a:lnTo>
                  <a:pt x="15489" y="16660"/>
                </a:lnTo>
                <a:lnTo>
                  <a:pt x="15461" y="16680"/>
                </a:lnTo>
                <a:lnTo>
                  <a:pt x="15433" y="16770"/>
                </a:lnTo>
                <a:lnTo>
                  <a:pt x="15376" y="16827"/>
                </a:lnTo>
                <a:lnTo>
                  <a:pt x="15360" y="16865"/>
                </a:lnTo>
                <a:lnTo>
                  <a:pt x="15354" y="16897"/>
                </a:lnTo>
                <a:lnTo>
                  <a:pt x="15360" y="16903"/>
                </a:lnTo>
                <a:lnTo>
                  <a:pt x="15370" y="16903"/>
                </a:lnTo>
                <a:lnTo>
                  <a:pt x="15370" y="16929"/>
                </a:lnTo>
                <a:lnTo>
                  <a:pt x="15365" y="16947"/>
                </a:lnTo>
                <a:lnTo>
                  <a:pt x="15246" y="16973"/>
                </a:lnTo>
                <a:lnTo>
                  <a:pt x="15228" y="16993"/>
                </a:lnTo>
                <a:lnTo>
                  <a:pt x="15195" y="16973"/>
                </a:lnTo>
                <a:lnTo>
                  <a:pt x="15161" y="16941"/>
                </a:lnTo>
                <a:lnTo>
                  <a:pt x="15127" y="16915"/>
                </a:lnTo>
                <a:lnTo>
                  <a:pt x="15104" y="16923"/>
                </a:lnTo>
                <a:lnTo>
                  <a:pt x="15081" y="16941"/>
                </a:lnTo>
                <a:lnTo>
                  <a:pt x="15092" y="16955"/>
                </a:lnTo>
                <a:lnTo>
                  <a:pt x="15109" y="16955"/>
                </a:lnTo>
                <a:lnTo>
                  <a:pt x="15148" y="16979"/>
                </a:lnTo>
                <a:lnTo>
                  <a:pt x="15127" y="16993"/>
                </a:lnTo>
                <a:lnTo>
                  <a:pt x="15047" y="17019"/>
                </a:lnTo>
                <a:lnTo>
                  <a:pt x="15047" y="17037"/>
                </a:lnTo>
                <a:lnTo>
                  <a:pt x="15052" y="17051"/>
                </a:lnTo>
                <a:lnTo>
                  <a:pt x="15143" y="17074"/>
                </a:lnTo>
                <a:lnTo>
                  <a:pt x="15314" y="17100"/>
                </a:lnTo>
                <a:lnTo>
                  <a:pt x="15427" y="17164"/>
                </a:lnTo>
                <a:lnTo>
                  <a:pt x="15536" y="17242"/>
                </a:lnTo>
                <a:lnTo>
                  <a:pt x="15644" y="17311"/>
                </a:lnTo>
                <a:lnTo>
                  <a:pt x="15735" y="17387"/>
                </a:lnTo>
                <a:lnTo>
                  <a:pt x="15848" y="17465"/>
                </a:lnTo>
                <a:lnTo>
                  <a:pt x="15944" y="17521"/>
                </a:lnTo>
                <a:lnTo>
                  <a:pt x="16076" y="17598"/>
                </a:lnTo>
                <a:lnTo>
                  <a:pt x="16212" y="17688"/>
                </a:lnTo>
                <a:lnTo>
                  <a:pt x="16355" y="17770"/>
                </a:lnTo>
                <a:lnTo>
                  <a:pt x="16491" y="17833"/>
                </a:lnTo>
                <a:lnTo>
                  <a:pt x="16662" y="17923"/>
                </a:lnTo>
                <a:lnTo>
                  <a:pt x="16900" y="18013"/>
                </a:lnTo>
                <a:lnTo>
                  <a:pt x="17081" y="18088"/>
                </a:lnTo>
                <a:lnTo>
                  <a:pt x="17223" y="18146"/>
                </a:lnTo>
                <a:lnTo>
                  <a:pt x="17337" y="18178"/>
                </a:lnTo>
                <a:lnTo>
                  <a:pt x="17543" y="18222"/>
                </a:lnTo>
                <a:lnTo>
                  <a:pt x="17678" y="18274"/>
                </a:lnTo>
                <a:lnTo>
                  <a:pt x="17809" y="18325"/>
                </a:lnTo>
                <a:lnTo>
                  <a:pt x="18008" y="18427"/>
                </a:lnTo>
                <a:lnTo>
                  <a:pt x="18145" y="18517"/>
                </a:lnTo>
                <a:lnTo>
                  <a:pt x="18282" y="18630"/>
                </a:lnTo>
                <a:lnTo>
                  <a:pt x="18445" y="18758"/>
                </a:lnTo>
                <a:lnTo>
                  <a:pt x="18486" y="18789"/>
                </a:lnTo>
                <a:lnTo>
                  <a:pt x="18605" y="18891"/>
                </a:lnTo>
                <a:lnTo>
                  <a:pt x="18737" y="18987"/>
                </a:lnTo>
                <a:lnTo>
                  <a:pt x="18861" y="19050"/>
                </a:lnTo>
                <a:lnTo>
                  <a:pt x="18975" y="19090"/>
                </a:lnTo>
                <a:lnTo>
                  <a:pt x="19117" y="19108"/>
                </a:lnTo>
                <a:lnTo>
                  <a:pt x="19191" y="19160"/>
                </a:lnTo>
                <a:lnTo>
                  <a:pt x="19264" y="19154"/>
                </a:lnTo>
                <a:lnTo>
                  <a:pt x="19339" y="19166"/>
                </a:lnTo>
                <a:lnTo>
                  <a:pt x="19316" y="19114"/>
                </a:lnTo>
                <a:lnTo>
                  <a:pt x="19298" y="19090"/>
                </a:lnTo>
                <a:lnTo>
                  <a:pt x="19277" y="19070"/>
                </a:lnTo>
                <a:lnTo>
                  <a:pt x="19253" y="19058"/>
                </a:lnTo>
                <a:lnTo>
                  <a:pt x="19213" y="19044"/>
                </a:lnTo>
                <a:lnTo>
                  <a:pt x="19168" y="19044"/>
                </a:lnTo>
                <a:lnTo>
                  <a:pt x="19140" y="19044"/>
                </a:lnTo>
                <a:lnTo>
                  <a:pt x="19122" y="19032"/>
                </a:lnTo>
                <a:lnTo>
                  <a:pt x="19071" y="18987"/>
                </a:lnTo>
                <a:lnTo>
                  <a:pt x="19037" y="18949"/>
                </a:lnTo>
                <a:lnTo>
                  <a:pt x="18957" y="18853"/>
                </a:lnTo>
                <a:lnTo>
                  <a:pt x="18941" y="18815"/>
                </a:lnTo>
                <a:lnTo>
                  <a:pt x="18928" y="18772"/>
                </a:lnTo>
                <a:lnTo>
                  <a:pt x="18912" y="18732"/>
                </a:lnTo>
                <a:lnTo>
                  <a:pt x="18895" y="18708"/>
                </a:lnTo>
                <a:lnTo>
                  <a:pt x="18822" y="18592"/>
                </a:lnTo>
                <a:lnTo>
                  <a:pt x="18765" y="18529"/>
                </a:lnTo>
                <a:lnTo>
                  <a:pt x="18737" y="18503"/>
                </a:lnTo>
                <a:lnTo>
                  <a:pt x="18708" y="18477"/>
                </a:lnTo>
                <a:lnTo>
                  <a:pt x="18690" y="18471"/>
                </a:lnTo>
                <a:lnTo>
                  <a:pt x="18673" y="18459"/>
                </a:lnTo>
                <a:lnTo>
                  <a:pt x="18644" y="18401"/>
                </a:lnTo>
                <a:lnTo>
                  <a:pt x="18623" y="18357"/>
                </a:lnTo>
                <a:lnTo>
                  <a:pt x="18571" y="18286"/>
                </a:lnTo>
                <a:lnTo>
                  <a:pt x="18486" y="18172"/>
                </a:lnTo>
                <a:lnTo>
                  <a:pt x="18468" y="18158"/>
                </a:lnTo>
                <a:lnTo>
                  <a:pt x="18458" y="18146"/>
                </a:lnTo>
                <a:lnTo>
                  <a:pt x="18452" y="18088"/>
                </a:lnTo>
                <a:lnTo>
                  <a:pt x="18424" y="18050"/>
                </a:lnTo>
                <a:lnTo>
                  <a:pt x="18388" y="18019"/>
                </a:lnTo>
                <a:lnTo>
                  <a:pt x="18378" y="18007"/>
                </a:lnTo>
                <a:lnTo>
                  <a:pt x="18372" y="17993"/>
                </a:lnTo>
                <a:lnTo>
                  <a:pt x="18383" y="17911"/>
                </a:lnTo>
                <a:lnTo>
                  <a:pt x="18383" y="17891"/>
                </a:lnTo>
                <a:lnTo>
                  <a:pt x="18372" y="17839"/>
                </a:lnTo>
                <a:lnTo>
                  <a:pt x="18378" y="17784"/>
                </a:lnTo>
                <a:lnTo>
                  <a:pt x="18396" y="17706"/>
                </a:lnTo>
                <a:lnTo>
                  <a:pt x="18412" y="17656"/>
                </a:lnTo>
                <a:lnTo>
                  <a:pt x="18417" y="17624"/>
                </a:lnTo>
                <a:lnTo>
                  <a:pt x="18388" y="17642"/>
                </a:lnTo>
                <a:lnTo>
                  <a:pt x="18360" y="17764"/>
                </a:lnTo>
                <a:lnTo>
                  <a:pt x="18349" y="17668"/>
                </a:lnTo>
                <a:lnTo>
                  <a:pt x="18326" y="17572"/>
                </a:lnTo>
                <a:lnTo>
                  <a:pt x="18310" y="17529"/>
                </a:lnTo>
                <a:lnTo>
                  <a:pt x="18282" y="17489"/>
                </a:lnTo>
                <a:lnTo>
                  <a:pt x="18246" y="17457"/>
                </a:lnTo>
                <a:lnTo>
                  <a:pt x="18218" y="17425"/>
                </a:lnTo>
                <a:lnTo>
                  <a:pt x="18184" y="17407"/>
                </a:lnTo>
                <a:lnTo>
                  <a:pt x="18133" y="17393"/>
                </a:lnTo>
                <a:lnTo>
                  <a:pt x="18122" y="17381"/>
                </a:lnTo>
                <a:lnTo>
                  <a:pt x="18122" y="17355"/>
                </a:lnTo>
                <a:lnTo>
                  <a:pt x="18122" y="17329"/>
                </a:lnTo>
                <a:lnTo>
                  <a:pt x="18133" y="17292"/>
                </a:lnTo>
                <a:lnTo>
                  <a:pt x="18156" y="17260"/>
                </a:lnTo>
                <a:lnTo>
                  <a:pt x="18189" y="17234"/>
                </a:lnTo>
                <a:lnTo>
                  <a:pt x="18202" y="17216"/>
                </a:lnTo>
                <a:lnTo>
                  <a:pt x="18207" y="17190"/>
                </a:lnTo>
                <a:lnTo>
                  <a:pt x="18218" y="17210"/>
                </a:lnTo>
                <a:lnTo>
                  <a:pt x="18230" y="17216"/>
                </a:lnTo>
                <a:lnTo>
                  <a:pt x="18241" y="17178"/>
                </a:lnTo>
                <a:lnTo>
                  <a:pt x="18253" y="17152"/>
                </a:lnTo>
                <a:lnTo>
                  <a:pt x="18269" y="17126"/>
                </a:lnTo>
                <a:lnTo>
                  <a:pt x="18292" y="17068"/>
                </a:lnTo>
                <a:lnTo>
                  <a:pt x="18310" y="17043"/>
                </a:lnTo>
                <a:lnTo>
                  <a:pt x="18321" y="17005"/>
                </a:lnTo>
                <a:lnTo>
                  <a:pt x="18321" y="16955"/>
                </a:lnTo>
                <a:lnTo>
                  <a:pt x="18339" y="16947"/>
                </a:lnTo>
                <a:lnTo>
                  <a:pt x="18344" y="16935"/>
                </a:lnTo>
                <a:lnTo>
                  <a:pt x="18355" y="16923"/>
                </a:lnTo>
                <a:lnTo>
                  <a:pt x="18355" y="16903"/>
                </a:lnTo>
                <a:lnTo>
                  <a:pt x="18355" y="16871"/>
                </a:lnTo>
                <a:lnTo>
                  <a:pt x="18339" y="16839"/>
                </a:lnTo>
                <a:lnTo>
                  <a:pt x="18349" y="16839"/>
                </a:lnTo>
                <a:lnTo>
                  <a:pt x="18372" y="16859"/>
                </a:lnTo>
                <a:lnTo>
                  <a:pt x="18388" y="16883"/>
                </a:lnTo>
                <a:lnTo>
                  <a:pt x="18388" y="16851"/>
                </a:lnTo>
                <a:lnTo>
                  <a:pt x="18406" y="16833"/>
                </a:lnTo>
                <a:lnTo>
                  <a:pt x="18429" y="16845"/>
                </a:lnTo>
                <a:lnTo>
                  <a:pt x="18445" y="16845"/>
                </a:lnTo>
                <a:lnTo>
                  <a:pt x="18515" y="16819"/>
                </a:lnTo>
                <a:lnTo>
                  <a:pt x="18543" y="16814"/>
                </a:lnTo>
                <a:lnTo>
                  <a:pt x="18571" y="16796"/>
                </a:lnTo>
                <a:lnTo>
                  <a:pt x="18639" y="16724"/>
                </a:lnTo>
                <a:lnTo>
                  <a:pt x="18657" y="16718"/>
                </a:lnTo>
                <a:lnTo>
                  <a:pt x="18673" y="16724"/>
                </a:lnTo>
                <a:lnTo>
                  <a:pt x="18685" y="16732"/>
                </a:lnTo>
                <a:lnTo>
                  <a:pt x="18701" y="16744"/>
                </a:lnTo>
                <a:lnTo>
                  <a:pt x="18713" y="16738"/>
                </a:lnTo>
                <a:lnTo>
                  <a:pt x="18719" y="16724"/>
                </a:lnTo>
                <a:lnTo>
                  <a:pt x="18701" y="16706"/>
                </a:lnTo>
                <a:lnTo>
                  <a:pt x="18696" y="16680"/>
                </a:lnTo>
                <a:lnTo>
                  <a:pt x="18696" y="16654"/>
                </a:lnTo>
                <a:lnTo>
                  <a:pt x="18713" y="16648"/>
                </a:lnTo>
                <a:lnTo>
                  <a:pt x="18737" y="16648"/>
                </a:lnTo>
                <a:lnTo>
                  <a:pt x="18815" y="16610"/>
                </a:lnTo>
                <a:lnTo>
                  <a:pt x="18822" y="16590"/>
                </a:lnTo>
                <a:lnTo>
                  <a:pt x="18827" y="16565"/>
                </a:lnTo>
                <a:lnTo>
                  <a:pt x="18861" y="16559"/>
                </a:lnTo>
                <a:lnTo>
                  <a:pt x="18856" y="16541"/>
                </a:lnTo>
                <a:lnTo>
                  <a:pt x="18850" y="16521"/>
                </a:lnTo>
                <a:lnTo>
                  <a:pt x="18872" y="16495"/>
                </a:lnTo>
                <a:lnTo>
                  <a:pt x="18895" y="16509"/>
                </a:lnTo>
                <a:lnTo>
                  <a:pt x="18884" y="16477"/>
                </a:lnTo>
                <a:lnTo>
                  <a:pt x="18884" y="16463"/>
                </a:lnTo>
                <a:lnTo>
                  <a:pt x="18912" y="16451"/>
                </a:lnTo>
                <a:lnTo>
                  <a:pt x="18957" y="16451"/>
                </a:lnTo>
                <a:lnTo>
                  <a:pt x="18969" y="16437"/>
                </a:lnTo>
                <a:lnTo>
                  <a:pt x="19008" y="16431"/>
                </a:lnTo>
                <a:lnTo>
                  <a:pt x="19042" y="16425"/>
                </a:lnTo>
                <a:lnTo>
                  <a:pt x="19078" y="16405"/>
                </a:lnTo>
                <a:lnTo>
                  <a:pt x="19106" y="16373"/>
                </a:lnTo>
                <a:lnTo>
                  <a:pt x="19168" y="16329"/>
                </a:lnTo>
                <a:lnTo>
                  <a:pt x="19197" y="16292"/>
                </a:lnTo>
                <a:lnTo>
                  <a:pt x="19213" y="16292"/>
                </a:lnTo>
                <a:lnTo>
                  <a:pt x="19230" y="16298"/>
                </a:lnTo>
                <a:lnTo>
                  <a:pt x="19248" y="16292"/>
                </a:lnTo>
                <a:lnTo>
                  <a:pt x="19269" y="16266"/>
                </a:lnTo>
                <a:lnTo>
                  <a:pt x="19287" y="16260"/>
                </a:lnTo>
                <a:lnTo>
                  <a:pt x="19339" y="16222"/>
                </a:lnTo>
                <a:lnTo>
                  <a:pt x="19419" y="16182"/>
                </a:lnTo>
                <a:lnTo>
                  <a:pt x="19447" y="16190"/>
                </a:lnTo>
                <a:lnTo>
                  <a:pt x="19548" y="16214"/>
                </a:lnTo>
                <a:lnTo>
                  <a:pt x="19561" y="16222"/>
                </a:lnTo>
                <a:lnTo>
                  <a:pt x="19582" y="16246"/>
                </a:lnTo>
                <a:lnTo>
                  <a:pt x="19623" y="16170"/>
                </a:lnTo>
                <a:lnTo>
                  <a:pt x="19634" y="16132"/>
                </a:lnTo>
                <a:lnTo>
                  <a:pt x="19634" y="16112"/>
                </a:lnTo>
                <a:lnTo>
                  <a:pt x="19628" y="16100"/>
                </a:lnTo>
                <a:lnTo>
                  <a:pt x="19618" y="16094"/>
                </a:lnTo>
                <a:lnTo>
                  <a:pt x="19618" y="16086"/>
                </a:lnTo>
                <a:lnTo>
                  <a:pt x="19618" y="16080"/>
                </a:lnTo>
                <a:lnTo>
                  <a:pt x="19618" y="16069"/>
                </a:lnTo>
                <a:lnTo>
                  <a:pt x="19611" y="16049"/>
                </a:lnTo>
                <a:lnTo>
                  <a:pt x="19589" y="16017"/>
                </a:lnTo>
                <a:lnTo>
                  <a:pt x="19548" y="15973"/>
                </a:lnTo>
                <a:lnTo>
                  <a:pt x="19525" y="15915"/>
                </a:lnTo>
                <a:lnTo>
                  <a:pt x="19532" y="15845"/>
                </a:lnTo>
                <a:lnTo>
                  <a:pt x="19525" y="15782"/>
                </a:lnTo>
                <a:lnTo>
                  <a:pt x="19504" y="15744"/>
                </a:lnTo>
                <a:lnTo>
                  <a:pt x="19497" y="15718"/>
                </a:lnTo>
                <a:lnTo>
                  <a:pt x="19504" y="15712"/>
                </a:lnTo>
                <a:lnTo>
                  <a:pt x="19504" y="15692"/>
                </a:lnTo>
                <a:lnTo>
                  <a:pt x="19497" y="15654"/>
                </a:lnTo>
                <a:lnTo>
                  <a:pt x="19504" y="15628"/>
                </a:lnTo>
                <a:lnTo>
                  <a:pt x="19509" y="15622"/>
                </a:lnTo>
                <a:lnTo>
                  <a:pt x="19509" y="15616"/>
                </a:lnTo>
                <a:lnTo>
                  <a:pt x="19504" y="15608"/>
                </a:lnTo>
                <a:lnTo>
                  <a:pt x="19497" y="15596"/>
                </a:lnTo>
                <a:lnTo>
                  <a:pt x="19497" y="15590"/>
                </a:lnTo>
                <a:lnTo>
                  <a:pt x="19504" y="15565"/>
                </a:lnTo>
                <a:lnTo>
                  <a:pt x="19515" y="15553"/>
                </a:lnTo>
                <a:lnTo>
                  <a:pt x="19532" y="15545"/>
                </a:lnTo>
                <a:lnTo>
                  <a:pt x="19543" y="15533"/>
                </a:lnTo>
                <a:lnTo>
                  <a:pt x="19548" y="15521"/>
                </a:lnTo>
                <a:lnTo>
                  <a:pt x="19566" y="15431"/>
                </a:lnTo>
                <a:lnTo>
                  <a:pt x="19566" y="15411"/>
                </a:lnTo>
                <a:lnTo>
                  <a:pt x="19554" y="15399"/>
                </a:lnTo>
                <a:lnTo>
                  <a:pt x="19554" y="15385"/>
                </a:lnTo>
                <a:lnTo>
                  <a:pt x="19554" y="15353"/>
                </a:lnTo>
                <a:lnTo>
                  <a:pt x="19561" y="15322"/>
                </a:lnTo>
                <a:lnTo>
                  <a:pt x="19571" y="15290"/>
                </a:lnTo>
                <a:lnTo>
                  <a:pt x="19571" y="15266"/>
                </a:lnTo>
                <a:lnTo>
                  <a:pt x="19561" y="15234"/>
                </a:lnTo>
                <a:lnTo>
                  <a:pt x="19548" y="15214"/>
                </a:lnTo>
                <a:lnTo>
                  <a:pt x="19543" y="15214"/>
                </a:lnTo>
                <a:lnTo>
                  <a:pt x="19538" y="15208"/>
                </a:lnTo>
                <a:lnTo>
                  <a:pt x="19538" y="15202"/>
                </a:lnTo>
                <a:lnTo>
                  <a:pt x="19532" y="15188"/>
                </a:lnTo>
                <a:lnTo>
                  <a:pt x="19515" y="15176"/>
                </a:lnTo>
                <a:lnTo>
                  <a:pt x="19509" y="15170"/>
                </a:lnTo>
                <a:lnTo>
                  <a:pt x="19504" y="15156"/>
                </a:lnTo>
                <a:lnTo>
                  <a:pt x="19497" y="15144"/>
                </a:lnTo>
                <a:lnTo>
                  <a:pt x="19476" y="15118"/>
                </a:lnTo>
                <a:lnTo>
                  <a:pt x="19463" y="15098"/>
                </a:lnTo>
                <a:lnTo>
                  <a:pt x="19458" y="15087"/>
                </a:lnTo>
                <a:lnTo>
                  <a:pt x="19447" y="15081"/>
                </a:lnTo>
                <a:lnTo>
                  <a:pt x="19435" y="15055"/>
                </a:lnTo>
                <a:lnTo>
                  <a:pt x="19419" y="15011"/>
                </a:lnTo>
                <a:lnTo>
                  <a:pt x="19401" y="14979"/>
                </a:lnTo>
                <a:lnTo>
                  <a:pt x="19378" y="14959"/>
                </a:lnTo>
                <a:lnTo>
                  <a:pt x="19367" y="14947"/>
                </a:lnTo>
                <a:lnTo>
                  <a:pt x="19372" y="14915"/>
                </a:lnTo>
                <a:lnTo>
                  <a:pt x="19367" y="14869"/>
                </a:lnTo>
                <a:lnTo>
                  <a:pt x="19349" y="14844"/>
                </a:lnTo>
                <a:lnTo>
                  <a:pt x="19316" y="14820"/>
                </a:lnTo>
                <a:lnTo>
                  <a:pt x="19298" y="14794"/>
                </a:lnTo>
                <a:lnTo>
                  <a:pt x="19305" y="14768"/>
                </a:lnTo>
                <a:lnTo>
                  <a:pt x="19305" y="14748"/>
                </a:lnTo>
                <a:lnTo>
                  <a:pt x="19298" y="14736"/>
                </a:lnTo>
                <a:lnTo>
                  <a:pt x="19298" y="14724"/>
                </a:lnTo>
                <a:lnTo>
                  <a:pt x="19305" y="14716"/>
                </a:lnTo>
                <a:lnTo>
                  <a:pt x="19305" y="14698"/>
                </a:lnTo>
                <a:lnTo>
                  <a:pt x="19298" y="14666"/>
                </a:lnTo>
                <a:lnTo>
                  <a:pt x="19298" y="14640"/>
                </a:lnTo>
                <a:lnTo>
                  <a:pt x="19310" y="14614"/>
                </a:lnTo>
                <a:lnTo>
                  <a:pt x="19310" y="14597"/>
                </a:lnTo>
                <a:lnTo>
                  <a:pt x="19305" y="14565"/>
                </a:lnTo>
                <a:lnTo>
                  <a:pt x="19310" y="14533"/>
                </a:lnTo>
                <a:lnTo>
                  <a:pt x="19333" y="14487"/>
                </a:lnTo>
                <a:lnTo>
                  <a:pt x="19344" y="14455"/>
                </a:lnTo>
                <a:lnTo>
                  <a:pt x="19349" y="14423"/>
                </a:lnTo>
                <a:lnTo>
                  <a:pt x="19378" y="14397"/>
                </a:lnTo>
                <a:lnTo>
                  <a:pt x="19452" y="14359"/>
                </a:lnTo>
                <a:lnTo>
                  <a:pt x="19492" y="14334"/>
                </a:lnTo>
                <a:lnTo>
                  <a:pt x="19497" y="14316"/>
                </a:lnTo>
                <a:lnTo>
                  <a:pt x="19515" y="14310"/>
                </a:lnTo>
                <a:lnTo>
                  <a:pt x="19548" y="14310"/>
                </a:lnTo>
                <a:lnTo>
                  <a:pt x="19566" y="14310"/>
                </a:lnTo>
                <a:lnTo>
                  <a:pt x="19571" y="14296"/>
                </a:lnTo>
                <a:lnTo>
                  <a:pt x="19595" y="14296"/>
                </a:lnTo>
                <a:lnTo>
                  <a:pt x="19628" y="14310"/>
                </a:lnTo>
                <a:lnTo>
                  <a:pt x="19651" y="14302"/>
                </a:lnTo>
                <a:lnTo>
                  <a:pt x="19662" y="14278"/>
                </a:lnTo>
                <a:lnTo>
                  <a:pt x="19680" y="14264"/>
                </a:lnTo>
                <a:lnTo>
                  <a:pt x="19708" y="14252"/>
                </a:lnTo>
                <a:lnTo>
                  <a:pt x="19737" y="14252"/>
                </a:lnTo>
                <a:lnTo>
                  <a:pt x="19760" y="14264"/>
                </a:lnTo>
                <a:lnTo>
                  <a:pt x="19793" y="14264"/>
                </a:lnTo>
                <a:lnTo>
                  <a:pt x="19845" y="14252"/>
                </a:lnTo>
                <a:lnTo>
                  <a:pt x="19879" y="14238"/>
                </a:lnTo>
                <a:lnTo>
                  <a:pt x="19895" y="14220"/>
                </a:lnTo>
                <a:lnTo>
                  <a:pt x="19923" y="14214"/>
                </a:lnTo>
                <a:lnTo>
                  <a:pt x="19964" y="14214"/>
                </a:lnTo>
                <a:lnTo>
                  <a:pt x="20065" y="14182"/>
                </a:lnTo>
                <a:lnTo>
                  <a:pt x="20230" y="14124"/>
                </a:lnTo>
                <a:lnTo>
                  <a:pt x="20357" y="14093"/>
                </a:lnTo>
                <a:lnTo>
                  <a:pt x="20452" y="14099"/>
                </a:lnTo>
                <a:lnTo>
                  <a:pt x="20520" y="14111"/>
                </a:lnTo>
                <a:lnTo>
                  <a:pt x="20572" y="14130"/>
                </a:lnTo>
                <a:lnTo>
                  <a:pt x="20623" y="14162"/>
                </a:lnTo>
                <a:lnTo>
                  <a:pt x="20675" y="14200"/>
                </a:lnTo>
                <a:lnTo>
                  <a:pt x="20760" y="14226"/>
                </a:lnTo>
                <a:lnTo>
                  <a:pt x="20873" y="14238"/>
                </a:lnTo>
                <a:lnTo>
                  <a:pt x="20969" y="14264"/>
                </a:lnTo>
                <a:lnTo>
                  <a:pt x="21055" y="14302"/>
                </a:lnTo>
                <a:lnTo>
                  <a:pt x="21135" y="14328"/>
                </a:lnTo>
                <a:lnTo>
                  <a:pt x="21202" y="14334"/>
                </a:lnTo>
                <a:lnTo>
                  <a:pt x="21243" y="14328"/>
                </a:lnTo>
                <a:lnTo>
                  <a:pt x="21248" y="14316"/>
                </a:lnTo>
                <a:lnTo>
                  <a:pt x="21277" y="14290"/>
                </a:lnTo>
                <a:lnTo>
                  <a:pt x="21328" y="14264"/>
                </a:lnTo>
                <a:lnTo>
                  <a:pt x="21362" y="14238"/>
                </a:lnTo>
                <a:lnTo>
                  <a:pt x="21373" y="14226"/>
                </a:lnTo>
                <a:lnTo>
                  <a:pt x="21380" y="14194"/>
                </a:lnTo>
                <a:lnTo>
                  <a:pt x="21373" y="14162"/>
                </a:lnTo>
                <a:lnTo>
                  <a:pt x="21362" y="14130"/>
                </a:lnTo>
                <a:lnTo>
                  <a:pt x="21339" y="14105"/>
                </a:lnTo>
                <a:lnTo>
                  <a:pt x="21328" y="14079"/>
                </a:lnTo>
                <a:lnTo>
                  <a:pt x="21323" y="14047"/>
                </a:lnTo>
                <a:lnTo>
                  <a:pt x="21351" y="14003"/>
                </a:lnTo>
                <a:lnTo>
                  <a:pt x="21351" y="13965"/>
                </a:lnTo>
                <a:lnTo>
                  <a:pt x="21344" y="13919"/>
                </a:lnTo>
                <a:lnTo>
                  <a:pt x="21339" y="13881"/>
                </a:lnTo>
                <a:lnTo>
                  <a:pt x="21344" y="13824"/>
                </a:lnTo>
                <a:lnTo>
                  <a:pt x="21390" y="13722"/>
                </a:lnTo>
                <a:lnTo>
                  <a:pt x="21396" y="13696"/>
                </a:lnTo>
                <a:lnTo>
                  <a:pt x="21390" y="13678"/>
                </a:lnTo>
                <a:lnTo>
                  <a:pt x="21385" y="13672"/>
                </a:lnTo>
                <a:lnTo>
                  <a:pt x="21367" y="13664"/>
                </a:lnTo>
                <a:lnTo>
                  <a:pt x="21362" y="13658"/>
                </a:lnTo>
                <a:lnTo>
                  <a:pt x="21357" y="13646"/>
                </a:lnTo>
                <a:lnTo>
                  <a:pt x="21362" y="13632"/>
                </a:lnTo>
                <a:lnTo>
                  <a:pt x="21351" y="13601"/>
                </a:lnTo>
                <a:lnTo>
                  <a:pt x="21323" y="13557"/>
                </a:lnTo>
                <a:lnTo>
                  <a:pt x="21310" y="13499"/>
                </a:lnTo>
                <a:lnTo>
                  <a:pt x="21323" y="13435"/>
                </a:lnTo>
                <a:lnTo>
                  <a:pt x="21334" y="13397"/>
                </a:lnTo>
                <a:lnTo>
                  <a:pt x="21357" y="13372"/>
                </a:lnTo>
                <a:lnTo>
                  <a:pt x="21351" y="13354"/>
                </a:lnTo>
                <a:lnTo>
                  <a:pt x="21328" y="13334"/>
                </a:lnTo>
                <a:lnTo>
                  <a:pt x="21316" y="13308"/>
                </a:lnTo>
                <a:lnTo>
                  <a:pt x="21305" y="13264"/>
                </a:lnTo>
                <a:lnTo>
                  <a:pt x="21316" y="13238"/>
                </a:lnTo>
                <a:lnTo>
                  <a:pt x="21339" y="13212"/>
                </a:lnTo>
                <a:lnTo>
                  <a:pt x="21357" y="13194"/>
                </a:lnTo>
                <a:lnTo>
                  <a:pt x="21357" y="13180"/>
                </a:lnTo>
                <a:lnTo>
                  <a:pt x="21344" y="13162"/>
                </a:lnTo>
                <a:lnTo>
                  <a:pt x="21328" y="13136"/>
                </a:lnTo>
                <a:lnTo>
                  <a:pt x="21316" y="13111"/>
                </a:lnTo>
                <a:lnTo>
                  <a:pt x="21323" y="13085"/>
                </a:lnTo>
                <a:lnTo>
                  <a:pt x="21310" y="13059"/>
                </a:lnTo>
                <a:lnTo>
                  <a:pt x="21287" y="13027"/>
                </a:lnTo>
                <a:lnTo>
                  <a:pt x="21282" y="12989"/>
                </a:lnTo>
                <a:lnTo>
                  <a:pt x="21287" y="12951"/>
                </a:lnTo>
                <a:lnTo>
                  <a:pt x="21287" y="12925"/>
                </a:lnTo>
                <a:lnTo>
                  <a:pt x="21282" y="12907"/>
                </a:lnTo>
                <a:lnTo>
                  <a:pt x="21287" y="12887"/>
                </a:lnTo>
                <a:lnTo>
                  <a:pt x="21310" y="12850"/>
                </a:lnTo>
                <a:lnTo>
                  <a:pt x="21334" y="12792"/>
                </a:lnTo>
                <a:lnTo>
                  <a:pt x="21339" y="12633"/>
                </a:lnTo>
                <a:lnTo>
                  <a:pt x="21385" y="12543"/>
                </a:lnTo>
                <a:lnTo>
                  <a:pt x="21401" y="12461"/>
                </a:lnTo>
                <a:lnTo>
                  <a:pt x="21424" y="12397"/>
                </a:lnTo>
                <a:lnTo>
                  <a:pt x="21447" y="12358"/>
                </a:lnTo>
                <a:lnTo>
                  <a:pt x="21493" y="12314"/>
                </a:lnTo>
                <a:lnTo>
                  <a:pt x="21538" y="12270"/>
                </a:lnTo>
                <a:lnTo>
                  <a:pt x="21589" y="12218"/>
                </a:lnTo>
                <a:lnTo>
                  <a:pt x="21600" y="12135"/>
                </a:lnTo>
                <a:lnTo>
                  <a:pt x="21584" y="12053"/>
                </a:lnTo>
                <a:lnTo>
                  <a:pt x="21561" y="11969"/>
                </a:lnTo>
                <a:lnTo>
                  <a:pt x="21515" y="11905"/>
                </a:lnTo>
                <a:lnTo>
                  <a:pt x="21453" y="11836"/>
                </a:lnTo>
                <a:lnTo>
                  <a:pt x="21390" y="11778"/>
                </a:lnTo>
                <a:lnTo>
                  <a:pt x="21328" y="11714"/>
                </a:lnTo>
                <a:lnTo>
                  <a:pt x="21259" y="11657"/>
                </a:lnTo>
                <a:lnTo>
                  <a:pt x="21191" y="11569"/>
                </a:lnTo>
                <a:lnTo>
                  <a:pt x="21124" y="11465"/>
                </a:lnTo>
                <a:lnTo>
                  <a:pt x="21072" y="11364"/>
                </a:lnTo>
                <a:lnTo>
                  <a:pt x="21032" y="11262"/>
                </a:lnTo>
                <a:lnTo>
                  <a:pt x="21003" y="11161"/>
                </a:lnTo>
                <a:lnTo>
                  <a:pt x="20982" y="11077"/>
                </a:lnTo>
                <a:lnTo>
                  <a:pt x="20936" y="10918"/>
                </a:lnTo>
                <a:lnTo>
                  <a:pt x="20902" y="10810"/>
                </a:lnTo>
                <a:lnTo>
                  <a:pt x="20873" y="10714"/>
                </a:lnTo>
                <a:lnTo>
                  <a:pt x="20850" y="10613"/>
                </a:lnTo>
                <a:lnTo>
                  <a:pt x="20845" y="10541"/>
                </a:lnTo>
                <a:lnTo>
                  <a:pt x="20840" y="10471"/>
                </a:lnTo>
                <a:lnTo>
                  <a:pt x="20845" y="10396"/>
                </a:lnTo>
                <a:lnTo>
                  <a:pt x="20850" y="10332"/>
                </a:lnTo>
                <a:lnTo>
                  <a:pt x="20868" y="10262"/>
                </a:lnTo>
                <a:lnTo>
                  <a:pt x="20879" y="10210"/>
                </a:lnTo>
                <a:lnTo>
                  <a:pt x="20884" y="10141"/>
                </a:lnTo>
                <a:lnTo>
                  <a:pt x="20884" y="10057"/>
                </a:lnTo>
                <a:lnTo>
                  <a:pt x="20879" y="9975"/>
                </a:lnTo>
                <a:lnTo>
                  <a:pt x="20856" y="9872"/>
                </a:lnTo>
                <a:lnTo>
                  <a:pt x="20840" y="9790"/>
                </a:lnTo>
                <a:lnTo>
                  <a:pt x="20811" y="9695"/>
                </a:lnTo>
                <a:lnTo>
                  <a:pt x="20765" y="9593"/>
                </a:lnTo>
                <a:lnTo>
                  <a:pt x="20703" y="9446"/>
                </a:lnTo>
                <a:lnTo>
                  <a:pt x="20657" y="9330"/>
                </a:lnTo>
                <a:lnTo>
                  <a:pt x="20612" y="9228"/>
                </a:lnTo>
                <a:lnTo>
                  <a:pt x="20572" y="9121"/>
                </a:lnTo>
                <a:lnTo>
                  <a:pt x="20538" y="9005"/>
                </a:lnTo>
                <a:lnTo>
                  <a:pt x="20515" y="8892"/>
                </a:lnTo>
                <a:lnTo>
                  <a:pt x="20509" y="8796"/>
                </a:lnTo>
                <a:lnTo>
                  <a:pt x="20504" y="8693"/>
                </a:lnTo>
                <a:lnTo>
                  <a:pt x="20515" y="8605"/>
                </a:lnTo>
                <a:lnTo>
                  <a:pt x="20515" y="8527"/>
                </a:lnTo>
                <a:lnTo>
                  <a:pt x="20520" y="8438"/>
                </a:lnTo>
                <a:lnTo>
                  <a:pt x="20532" y="8362"/>
                </a:lnTo>
                <a:lnTo>
                  <a:pt x="20548" y="8278"/>
                </a:lnTo>
                <a:lnTo>
                  <a:pt x="20572" y="8209"/>
                </a:lnTo>
                <a:lnTo>
                  <a:pt x="20600" y="8165"/>
                </a:lnTo>
                <a:lnTo>
                  <a:pt x="20623" y="8133"/>
                </a:lnTo>
                <a:lnTo>
                  <a:pt x="20634" y="8081"/>
                </a:lnTo>
                <a:lnTo>
                  <a:pt x="20634" y="8005"/>
                </a:lnTo>
                <a:lnTo>
                  <a:pt x="20657" y="7968"/>
                </a:lnTo>
                <a:lnTo>
                  <a:pt x="20685" y="7928"/>
                </a:lnTo>
                <a:lnTo>
                  <a:pt x="20726" y="7890"/>
                </a:lnTo>
                <a:lnTo>
                  <a:pt x="20776" y="7852"/>
                </a:lnTo>
                <a:lnTo>
                  <a:pt x="20845" y="7800"/>
                </a:lnTo>
                <a:lnTo>
                  <a:pt x="20897" y="7750"/>
                </a:lnTo>
                <a:lnTo>
                  <a:pt x="20959" y="7705"/>
                </a:lnTo>
                <a:lnTo>
                  <a:pt x="20998" y="7673"/>
                </a:lnTo>
                <a:lnTo>
                  <a:pt x="21032" y="7629"/>
                </a:lnTo>
                <a:lnTo>
                  <a:pt x="21078" y="7585"/>
                </a:lnTo>
                <a:lnTo>
                  <a:pt x="21106" y="7521"/>
                </a:lnTo>
                <a:lnTo>
                  <a:pt x="21129" y="7458"/>
                </a:lnTo>
                <a:lnTo>
                  <a:pt x="21158" y="7406"/>
                </a:lnTo>
                <a:lnTo>
                  <a:pt x="21209" y="7362"/>
                </a:lnTo>
                <a:lnTo>
                  <a:pt x="21243" y="7330"/>
                </a:lnTo>
                <a:lnTo>
                  <a:pt x="21277" y="7284"/>
                </a:lnTo>
                <a:lnTo>
                  <a:pt x="21300" y="7227"/>
                </a:lnTo>
                <a:lnTo>
                  <a:pt x="21310" y="7151"/>
                </a:lnTo>
                <a:lnTo>
                  <a:pt x="21328" y="7081"/>
                </a:lnTo>
                <a:lnTo>
                  <a:pt x="21357" y="7029"/>
                </a:lnTo>
                <a:lnTo>
                  <a:pt x="21390" y="6986"/>
                </a:lnTo>
                <a:lnTo>
                  <a:pt x="21413" y="6948"/>
                </a:lnTo>
                <a:lnTo>
                  <a:pt x="21429" y="6902"/>
                </a:lnTo>
                <a:lnTo>
                  <a:pt x="21424" y="6858"/>
                </a:lnTo>
                <a:lnTo>
                  <a:pt x="21413" y="6826"/>
                </a:lnTo>
                <a:lnTo>
                  <a:pt x="21396" y="6800"/>
                </a:lnTo>
                <a:lnTo>
                  <a:pt x="21362" y="6788"/>
                </a:lnTo>
                <a:lnTo>
                  <a:pt x="21323" y="6780"/>
                </a:lnTo>
                <a:lnTo>
                  <a:pt x="21300" y="6780"/>
                </a:lnTo>
                <a:lnTo>
                  <a:pt x="21271" y="6780"/>
                </a:lnTo>
                <a:lnTo>
                  <a:pt x="21254" y="6762"/>
                </a:lnTo>
                <a:lnTo>
                  <a:pt x="21231" y="6717"/>
                </a:lnTo>
                <a:lnTo>
                  <a:pt x="21220" y="6667"/>
                </a:lnTo>
                <a:lnTo>
                  <a:pt x="21215" y="6615"/>
                </a:lnTo>
                <a:lnTo>
                  <a:pt x="21215" y="6589"/>
                </a:lnTo>
                <a:lnTo>
                  <a:pt x="21197" y="6545"/>
                </a:lnTo>
                <a:lnTo>
                  <a:pt x="21174" y="6513"/>
                </a:lnTo>
                <a:lnTo>
                  <a:pt x="21152" y="6488"/>
                </a:lnTo>
                <a:lnTo>
                  <a:pt x="21106" y="6456"/>
                </a:lnTo>
                <a:lnTo>
                  <a:pt x="21060" y="6430"/>
                </a:lnTo>
                <a:lnTo>
                  <a:pt x="21021" y="6424"/>
                </a:lnTo>
                <a:lnTo>
                  <a:pt x="20975" y="6398"/>
                </a:lnTo>
                <a:lnTo>
                  <a:pt x="20959" y="6380"/>
                </a:lnTo>
                <a:lnTo>
                  <a:pt x="20953" y="6342"/>
                </a:lnTo>
                <a:lnTo>
                  <a:pt x="20953" y="6296"/>
                </a:lnTo>
                <a:lnTo>
                  <a:pt x="20964" y="6253"/>
                </a:lnTo>
                <a:lnTo>
                  <a:pt x="20959" y="6221"/>
                </a:lnTo>
                <a:lnTo>
                  <a:pt x="20884" y="6183"/>
                </a:lnTo>
                <a:lnTo>
                  <a:pt x="20799" y="6151"/>
                </a:lnTo>
                <a:lnTo>
                  <a:pt x="20641" y="6119"/>
                </a:lnTo>
                <a:lnTo>
                  <a:pt x="20509" y="6111"/>
                </a:lnTo>
                <a:lnTo>
                  <a:pt x="20362" y="6125"/>
                </a:lnTo>
                <a:lnTo>
                  <a:pt x="20220" y="6105"/>
                </a:lnTo>
                <a:lnTo>
                  <a:pt x="20202" y="6111"/>
                </a:lnTo>
                <a:lnTo>
                  <a:pt x="20191" y="6125"/>
                </a:lnTo>
                <a:lnTo>
                  <a:pt x="20163" y="6189"/>
                </a:lnTo>
                <a:lnTo>
                  <a:pt x="20117" y="6215"/>
                </a:lnTo>
                <a:lnTo>
                  <a:pt x="20106" y="6239"/>
                </a:lnTo>
                <a:lnTo>
                  <a:pt x="20151" y="6296"/>
                </a:lnTo>
                <a:lnTo>
                  <a:pt x="20248" y="6438"/>
                </a:lnTo>
                <a:lnTo>
                  <a:pt x="20277" y="6418"/>
                </a:lnTo>
                <a:lnTo>
                  <a:pt x="20305" y="6482"/>
                </a:lnTo>
                <a:lnTo>
                  <a:pt x="20300" y="6525"/>
                </a:lnTo>
                <a:lnTo>
                  <a:pt x="20277" y="6577"/>
                </a:lnTo>
                <a:lnTo>
                  <a:pt x="20259" y="6603"/>
                </a:lnTo>
                <a:lnTo>
                  <a:pt x="20202" y="6629"/>
                </a:lnTo>
                <a:lnTo>
                  <a:pt x="20158" y="6629"/>
                </a:lnTo>
                <a:lnTo>
                  <a:pt x="20158" y="6673"/>
                </a:lnTo>
                <a:lnTo>
                  <a:pt x="20186" y="6711"/>
                </a:lnTo>
                <a:lnTo>
                  <a:pt x="20186" y="6731"/>
                </a:lnTo>
                <a:lnTo>
                  <a:pt x="20186" y="6756"/>
                </a:lnTo>
                <a:lnTo>
                  <a:pt x="20179" y="6762"/>
                </a:lnTo>
                <a:lnTo>
                  <a:pt x="20174" y="6774"/>
                </a:lnTo>
                <a:lnTo>
                  <a:pt x="20163" y="6788"/>
                </a:lnTo>
                <a:lnTo>
                  <a:pt x="20140" y="6794"/>
                </a:lnTo>
                <a:lnTo>
                  <a:pt x="20083" y="6774"/>
                </a:lnTo>
                <a:lnTo>
                  <a:pt x="20037" y="6762"/>
                </a:lnTo>
                <a:lnTo>
                  <a:pt x="20026" y="6685"/>
                </a:lnTo>
                <a:lnTo>
                  <a:pt x="20037" y="6653"/>
                </a:lnTo>
                <a:lnTo>
                  <a:pt x="20049" y="6647"/>
                </a:lnTo>
                <a:lnTo>
                  <a:pt x="20055" y="6629"/>
                </a:lnTo>
                <a:lnTo>
                  <a:pt x="20021" y="6583"/>
                </a:lnTo>
                <a:lnTo>
                  <a:pt x="19998" y="6565"/>
                </a:lnTo>
                <a:lnTo>
                  <a:pt x="19980" y="6539"/>
                </a:lnTo>
                <a:lnTo>
                  <a:pt x="19975" y="6519"/>
                </a:lnTo>
                <a:lnTo>
                  <a:pt x="19952" y="6525"/>
                </a:lnTo>
                <a:lnTo>
                  <a:pt x="19861" y="6577"/>
                </a:lnTo>
                <a:lnTo>
                  <a:pt x="19845" y="6615"/>
                </a:lnTo>
                <a:lnTo>
                  <a:pt x="19827" y="6589"/>
                </a:lnTo>
                <a:lnTo>
                  <a:pt x="19724" y="6717"/>
                </a:lnTo>
                <a:lnTo>
                  <a:pt x="19674" y="6762"/>
                </a:lnTo>
                <a:lnTo>
                  <a:pt x="19634" y="6756"/>
                </a:lnTo>
                <a:lnTo>
                  <a:pt x="19577" y="6743"/>
                </a:lnTo>
                <a:lnTo>
                  <a:pt x="19515" y="6749"/>
                </a:lnTo>
                <a:lnTo>
                  <a:pt x="19468" y="6743"/>
                </a:lnTo>
                <a:lnTo>
                  <a:pt x="19452" y="6749"/>
                </a:lnTo>
                <a:lnTo>
                  <a:pt x="19412" y="6780"/>
                </a:lnTo>
                <a:lnTo>
                  <a:pt x="19362" y="6788"/>
                </a:lnTo>
                <a:lnTo>
                  <a:pt x="19321" y="6832"/>
                </a:lnTo>
                <a:lnTo>
                  <a:pt x="19287" y="6876"/>
                </a:lnTo>
                <a:lnTo>
                  <a:pt x="19287" y="6954"/>
                </a:lnTo>
                <a:lnTo>
                  <a:pt x="19264" y="6966"/>
                </a:lnTo>
                <a:lnTo>
                  <a:pt x="19230" y="6928"/>
                </a:lnTo>
                <a:lnTo>
                  <a:pt x="19213" y="6922"/>
                </a:lnTo>
                <a:lnTo>
                  <a:pt x="19202" y="6934"/>
                </a:lnTo>
                <a:lnTo>
                  <a:pt x="19168" y="6940"/>
                </a:lnTo>
                <a:lnTo>
                  <a:pt x="19145" y="6940"/>
                </a:lnTo>
                <a:lnTo>
                  <a:pt x="19122" y="6960"/>
                </a:lnTo>
                <a:lnTo>
                  <a:pt x="19117" y="6960"/>
                </a:lnTo>
                <a:lnTo>
                  <a:pt x="19037" y="6954"/>
                </a:lnTo>
                <a:lnTo>
                  <a:pt x="19021" y="6954"/>
                </a:lnTo>
                <a:lnTo>
                  <a:pt x="18992" y="6954"/>
                </a:lnTo>
                <a:lnTo>
                  <a:pt x="18998" y="6934"/>
                </a:lnTo>
                <a:lnTo>
                  <a:pt x="19003" y="6922"/>
                </a:lnTo>
                <a:lnTo>
                  <a:pt x="19042" y="6902"/>
                </a:lnTo>
                <a:lnTo>
                  <a:pt x="19060" y="6890"/>
                </a:lnTo>
                <a:lnTo>
                  <a:pt x="19088" y="6896"/>
                </a:lnTo>
                <a:lnTo>
                  <a:pt x="19106" y="6870"/>
                </a:lnTo>
                <a:lnTo>
                  <a:pt x="19094" y="6826"/>
                </a:lnTo>
                <a:lnTo>
                  <a:pt x="19060" y="6788"/>
                </a:lnTo>
                <a:lnTo>
                  <a:pt x="19065" y="6749"/>
                </a:lnTo>
                <a:lnTo>
                  <a:pt x="19071" y="6711"/>
                </a:lnTo>
                <a:lnTo>
                  <a:pt x="19078" y="6705"/>
                </a:lnTo>
                <a:lnTo>
                  <a:pt x="19083" y="6693"/>
                </a:lnTo>
                <a:lnTo>
                  <a:pt x="19071" y="6679"/>
                </a:lnTo>
                <a:lnTo>
                  <a:pt x="19049" y="6679"/>
                </a:lnTo>
                <a:lnTo>
                  <a:pt x="19049" y="6667"/>
                </a:lnTo>
                <a:lnTo>
                  <a:pt x="19060" y="6661"/>
                </a:lnTo>
                <a:lnTo>
                  <a:pt x="19145" y="6635"/>
                </a:lnTo>
                <a:lnTo>
                  <a:pt x="19168" y="6621"/>
                </a:lnTo>
                <a:lnTo>
                  <a:pt x="19111" y="6621"/>
                </a:lnTo>
                <a:lnTo>
                  <a:pt x="19042" y="6629"/>
                </a:lnTo>
                <a:lnTo>
                  <a:pt x="18980" y="6673"/>
                </a:lnTo>
                <a:lnTo>
                  <a:pt x="18861" y="6762"/>
                </a:lnTo>
                <a:lnTo>
                  <a:pt x="18804" y="6820"/>
                </a:lnTo>
                <a:lnTo>
                  <a:pt x="18822" y="6812"/>
                </a:lnTo>
                <a:lnTo>
                  <a:pt x="18843" y="6820"/>
                </a:lnTo>
                <a:lnTo>
                  <a:pt x="18866" y="6858"/>
                </a:lnTo>
                <a:lnTo>
                  <a:pt x="18884" y="6864"/>
                </a:lnTo>
                <a:lnTo>
                  <a:pt x="18872" y="6890"/>
                </a:lnTo>
                <a:lnTo>
                  <a:pt x="18843" y="6916"/>
                </a:lnTo>
                <a:lnTo>
                  <a:pt x="18827" y="6928"/>
                </a:lnTo>
                <a:lnTo>
                  <a:pt x="18815" y="6934"/>
                </a:lnTo>
                <a:lnTo>
                  <a:pt x="18804" y="6928"/>
                </a:lnTo>
                <a:lnTo>
                  <a:pt x="18786" y="6922"/>
                </a:lnTo>
                <a:lnTo>
                  <a:pt x="18793" y="6902"/>
                </a:lnTo>
                <a:lnTo>
                  <a:pt x="18804" y="6884"/>
                </a:lnTo>
                <a:lnTo>
                  <a:pt x="18770" y="6852"/>
                </a:lnTo>
                <a:lnTo>
                  <a:pt x="18758" y="6852"/>
                </a:lnTo>
                <a:lnTo>
                  <a:pt x="18747" y="6852"/>
                </a:lnTo>
                <a:lnTo>
                  <a:pt x="18680" y="6884"/>
                </a:lnTo>
                <a:lnTo>
                  <a:pt x="18634" y="6922"/>
                </a:lnTo>
                <a:lnTo>
                  <a:pt x="18587" y="6940"/>
                </a:lnTo>
                <a:lnTo>
                  <a:pt x="18543" y="6948"/>
                </a:lnTo>
                <a:lnTo>
                  <a:pt x="18520" y="6966"/>
                </a:lnTo>
                <a:lnTo>
                  <a:pt x="18474" y="7011"/>
                </a:lnTo>
                <a:lnTo>
                  <a:pt x="18440" y="7029"/>
                </a:lnTo>
                <a:lnTo>
                  <a:pt x="18388" y="7081"/>
                </a:lnTo>
                <a:lnTo>
                  <a:pt x="18253" y="7171"/>
                </a:lnTo>
                <a:lnTo>
                  <a:pt x="18213" y="7183"/>
                </a:lnTo>
                <a:lnTo>
                  <a:pt x="18197" y="7177"/>
                </a:lnTo>
                <a:lnTo>
                  <a:pt x="18179" y="7163"/>
                </a:lnTo>
                <a:lnTo>
                  <a:pt x="18168" y="7177"/>
                </a:lnTo>
                <a:lnTo>
                  <a:pt x="18179" y="7195"/>
                </a:lnTo>
                <a:lnTo>
                  <a:pt x="18207" y="7235"/>
                </a:lnTo>
                <a:lnTo>
                  <a:pt x="18197" y="7258"/>
                </a:lnTo>
                <a:lnTo>
                  <a:pt x="18161" y="7252"/>
                </a:lnTo>
                <a:lnTo>
                  <a:pt x="18094" y="7272"/>
                </a:lnTo>
                <a:lnTo>
                  <a:pt x="18019" y="7304"/>
                </a:lnTo>
                <a:lnTo>
                  <a:pt x="18026" y="7336"/>
                </a:lnTo>
                <a:lnTo>
                  <a:pt x="18031" y="7362"/>
                </a:lnTo>
                <a:lnTo>
                  <a:pt x="18019" y="7406"/>
                </a:lnTo>
                <a:lnTo>
                  <a:pt x="18008" y="7444"/>
                </a:lnTo>
                <a:lnTo>
                  <a:pt x="18003" y="7539"/>
                </a:lnTo>
                <a:lnTo>
                  <a:pt x="17991" y="7571"/>
                </a:lnTo>
                <a:lnTo>
                  <a:pt x="17962" y="7591"/>
                </a:lnTo>
                <a:lnTo>
                  <a:pt x="17809" y="7641"/>
                </a:lnTo>
                <a:lnTo>
                  <a:pt x="17781" y="7649"/>
                </a:lnTo>
                <a:lnTo>
                  <a:pt x="17770" y="7655"/>
                </a:lnTo>
                <a:lnTo>
                  <a:pt x="17763" y="7649"/>
                </a:lnTo>
                <a:lnTo>
                  <a:pt x="17735" y="7635"/>
                </a:lnTo>
                <a:lnTo>
                  <a:pt x="17690" y="7635"/>
                </a:lnTo>
                <a:lnTo>
                  <a:pt x="17673" y="7635"/>
                </a:lnTo>
                <a:lnTo>
                  <a:pt x="17657" y="7617"/>
                </a:lnTo>
                <a:lnTo>
                  <a:pt x="17628" y="7571"/>
                </a:lnTo>
                <a:lnTo>
                  <a:pt x="17587" y="7489"/>
                </a:lnTo>
                <a:lnTo>
                  <a:pt x="17507" y="7450"/>
                </a:lnTo>
                <a:lnTo>
                  <a:pt x="17468" y="7418"/>
                </a:lnTo>
                <a:lnTo>
                  <a:pt x="17463" y="7394"/>
                </a:lnTo>
                <a:lnTo>
                  <a:pt x="17468" y="7362"/>
                </a:lnTo>
                <a:lnTo>
                  <a:pt x="17548" y="7272"/>
                </a:lnTo>
                <a:lnTo>
                  <a:pt x="17577" y="7241"/>
                </a:lnTo>
                <a:lnTo>
                  <a:pt x="17696" y="7215"/>
                </a:lnTo>
                <a:lnTo>
                  <a:pt x="17742" y="7209"/>
                </a:lnTo>
                <a:lnTo>
                  <a:pt x="17792" y="7195"/>
                </a:lnTo>
                <a:lnTo>
                  <a:pt x="17786" y="7145"/>
                </a:lnTo>
                <a:lnTo>
                  <a:pt x="17742" y="7081"/>
                </a:lnTo>
                <a:lnTo>
                  <a:pt x="17685" y="7003"/>
                </a:lnTo>
                <a:lnTo>
                  <a:pt x="17633" y="6928"/>
                </a:lnTo>
                <a:lnTo>
                  <a:pt x="17564" y="6896"/>
                </a:lnTo>
                <a:lnTo>
                  <a:pt x="17486" y="6884"/>
                </a:lnTo>
                <a:lnTo>
                  <a:pt x="17321" y="6902"/>
                </a:lnTo>
                <a:lnTo>
                  <a:pt x="17298" y="6896"/>
                </a:lnTo>
                <a:lnTo>
                  <a:pt x="17195" y="6838"/>
                </a:lnTo>
                <a:lnTo>
                  <a:pt x="17184" y="6838"/>
                </a:lnTo>
                <a:lnTo>
                  <a:pt x="17166" y="6844"/>
                </a:lnTo>
                <a:lnTo>
                  <a:pt x="17173" y="6858"/>
                </a:lnTo>
                <a:lnTo>
                  <a:pt x="17179" y="6870"/>
                </a:lnTo>
                <a:lnTo>
                  <a:pt x="17321" y="6997"/>
                </a:lnTo>
                <a:lnTo>
                  <a:pt x="17326" y="7029"/>
                </a:lnTo>
                <a:lnTo>
                  <a:pt x="17332" y="7067"/>
                </a:lnTo>
                <a:lnTo>
                  <a:pt x="17326" y="7087"/>
                </a:lnTo>
                <a:lnTo>
                  <a:pt x="17332" y="7107"/>
                </a:lnTo>
                <a:lnTo>
                  <a:pt x="17332" y="7139"/>
                </a:lnTo>
                <a:lnTo>
                  <a:pt x="17298" y="7278"/>
                </a:lnTo>
                <a:lnTo>
                  <a:pt x="17264" y="7380"/>
                </a:lnTo>
                <a:lnTo>
                  <a:pt x="17252" y="7432"/>
                </a:lnTo>
                <a:lnTo>
                  <a:pt x="17246" y="7464"/>
                </a:lnTo>
                <a:lnTo>
                  <a:pt x="17264" y="7489"/>
                </a:lnTo>
                <a:lnTo>
                  <a:pt x="17303" y="7501"/>
                </a:lnTo>
                <a:lnTo>
                  <a:pt x="17344" y="7527"/>
                </a:lnTo>
                <a:lnTo>
                  <a:pt x="17365" y="7571"/>
                </a:lnTo>
                <a:lnTo>
                  <a:pt x="17372" y="7597"/>
                </a:lnTo>
                <a:lnTo>
                  <a:pt x="17372" y="7661"/>
                </a:lnTo>
                <a:lnTo>
                  <a:pt x="17383" y="7719"/>
                </a:lnTo>
                <a:lnTo>
                  <a:pt x="17349" y="7800"/>
                </a:lnTo>
                <a:lnTo>
                  <a:pt x="17332" y="7832"/>
                </a:lnTo>
                <a:lnTo>
                  <a:pt x="17308" y="7904"/>
                </a:lnTo>
                <a:lnTo>
                  <a:pt x="17321" y="7960"/>
                </a:lnTo>
                <a:lnTo>
                  <a:pt x="17316" y="7979"/>
                </a:lnTo>
                <a:lnTo>
                  <a:pt x="17308" y="8005"/>
                </a:lnTo>
                <a:lnTo>
                  <a:pt x="17292" y="7985"/>
                </a:lnTo>
                <a:lnTo>
                  <a:pt x="17280" y="7968"/>
                </a:lnTo>
                <a:lnTo>
                  <a:pt x="17259" y="7948"/>
                </a:lnTo>
                <a:lnTo>
                  <a:pt x="17236" y="7942"/>
                </a:lnTo>
                <a:lnTo>
                  <a:pt x="17212" y="7942"/>
                </a:lnTo>
                <a:lnTo>
                  <a:pt x="17195" y="7954"/>
                </a:lnTo>
                <a:lnTo>
                  <a:pt x="17202" y="7936"/>
                </a:lnTo>
                <a:lnTo>
                  <a:pt x="17218" y="7896"/>
                </a:lnTo>
                <a:lnTo>
                  <a:pt x="17212" y="7884"/>
                </a:lnTo>
                <a:lnTo>
                  <a:pt x="17202" y="7864"/>
                </a:lnTo>
                <a:lnTo>
                  <a:pt x="17138" y="7826"/>
                </a:lnTo>
                <a:lnTo>
                  <a:pt x="17093" y="7826"/>
                </a:lnTo>
                <a:lnTo>
                  <a:pt x="17053" y="7826"/>
                </a:lnTo>
                <a:lnTo>
                  <a:pt x="17014" y="7820"/>
                </a:lnTo>
                <a:lnTo>
                  <a:pt x="16985" y="7794"/>
                </a:lnTo>
                <a:lnTo>
                  <a:pt x="16957" y="7782"/>
                </a:lnTo>
                <a:lnTo>
                  <a:pt x="16939" y="7782"/>
                </a:lnTo>
                <a:lnTo>
                  <a:pt x="16911" y="7800"/>
                </a:lnTo>
                <a:lnTo>
                  <a:pt x="16848" y="7890"/>
                </a:lnTo>
                <a:lnTo>
                  <a:pt x="16786" y="7948"/>
                </a:lnTo>
                <a:lnTo>
                  <a:pt x="16706" y="7991"/>
                </a:lnTo>
                <a:lnTo>
                  <a:pt x="16649" y="8005"/>
                </a:lnTo>
                <a:lnTo>
                  <a:pt x="16633" y="8011"/>
                </a:lnTo>
                <a:lnTo>
                  <a:pt x="16593" y="8063"/>
                </a:lnTo>
                <a:lnTo>
                  <a:pt x="16553" y="8107"/>
                </a:lnTo>
                <a:lnTo>
                  <a:pt x="16445" y="8171"/>
                </a:lnTo>
                <a:lnTo>
                  <a:pt x="16440" y="8197"/>
                </a:lnTo>
                <a:lnTo>
                  <a:pt x="16427" y="8234"/>
                </a:lnTo>
                <a:lnTo>
                  <a:pt x="16434" y="8272"/>
                </a:lnTo>
                <a:lnTo>
                  <a:pt x="16450" y="8318"/>
                </a:lnTo>
                <a:lnTo>
                  <a:pt x="16497" y="8400"/>
                </a:lnTo>
                <a:lnTo>
                  <a:pt x="16525" y="8432"/>
                </a:lnTo>
                <a:lnTo>
                  <a:pt x="16541" y="8477"/>
                </a:lnTo>
                <a:lnTo>
                  <a:pt x="16553" y="8527"/>
                </a:lnTo>
                <a:lnTo>
                  <a:pt x="16548" y="8541"/>
                </a:lnTo>
                <a:lnTo>
                  <a:pt x="16507" y="8527"/>
                </a:lnTo>
                <a:lnTo>
                  <a:pt x="16474" y="8527"/>
                </a:lnTo>
                <a:lnTo>
                  <a:pt x="16427" y="8565"/>
                </a:lnTo>
                <a:lnTo>
                  <a:pt x="16422" y="8579"/>
                </a:lnTo>
                <a:lnTo>
                  <a:pt x="16406" y="8611"/>
                </a:lnTo>
                <a:lnTo>
                  <a:pt x="16365" y="8611"/>
                </a:lnTo>
                <a:lnTo>
                  <a:pt x="16264" y="8547"/>
                </a:lnTo>
                <a:lnTo>
                  <a:pt x="16179" y="8509"/>
                </a:lnTo>
                <a:lnTo>
                  <a:pt x="16161" y="8509"/>
                </a:lnTo>
                <a:lnTo>
                  <a:pt x="16143" y="8489"/>
                </a:lnTo>
                <a:lnTo>
                  <a:pt x="16138" y="8477"/>
                </a:lnTo>
                <a:lnTo>
                  <a:pt x="16099" y="8477"/>
                </a:lnTo>
                <a:lnTo>
                  <a:pt x="16076" y="8477"/>
                </a:lnTo>
                <a:lnTo>
                  <a:pt x="16053" y="8464"/>
                </a:lnTo>
                <a:lnTo>
                  <a:pt x="15967" y="8362"/>
                </a:lnTo>
                <a:lnTo>
                  <a:pt x="15887" y="8318"/>
                </a:lnTo>
                <a:lnTo>
                  <a:pt x="15871" y="8318"/>
                </a:lnTo>
                <a:lnTo>
                  <a:pt x="15838" y="8324"/>
                </a:lnTo>
                <a:lnTo>
                  <a:pt x="15809" y="8406"/>
                </a:lnTo>
                <a:lnTo>
                  <a:pt x="15781" y="8426"/>
                </a:lnTo>
                <a:lnTo>
                  <a:pt x="15758" y="8426"/>
                </a:lnTo>
                <a:lnTo>
                  <a:pt x="15752" y="8464"/>
                </a:lnTo>
                <a:lnTo>
                  <a:pt x="15758" y="8489"/>
                </a:lnTo>
                <a:lnTo>
                  <a:pt x="15763" y="8509"/>
                </a:lnTo>
                <a:lnTo>
                  <a:pt x="15791" y="8533"/>
                </a:lnTo>
                <a:lnTo>
                  <a:pt x="15843" y="8623"/>
                </a:lnTo>
                <a:lnTo>
                  <a:pt x="15866" y="8661"/>
                </a:lnTo>
                <a:lnTo>
                  <a:pt x="15887" y="8675"/>
                </a:lnTo>
                <a:lnTo>
                  <a:pt x="15916" y="8681"/>
                </a:lnTo>
                <a:lnTo>
                  <a:pt x="15980" y="8675"/>
                </a:lnTo>
                <a:lnTo>
                  <a:pt x="16001" y="8687"/>
                </a:lnTo>
                <a:lnTo>
                  <a:pt x="16024" y="8707"/>
                </a:lnTo>
                <a:lnTo>
                  <a:pt x="16024" y="8756"/>
                </a:lnTo>
                <a:lnTo>
                  <a:pt x="16037" y="8808"/>
                </a:lnTo>
                <a:lnTo>
                  <a:pt x="16037" y="8840"/>
                </a:lnTo>
                <a:lnTo>
                  <a:pt x="16013" y="8872"/>
                </a:lnTo>
                <a:lnTo>
                  <a:pt x="15939" y="8892"/>
                </a:lnTo>
                <a:lnTo>
                  <a:pt x="15894" y="8924"/>
                </a:lnTo>
                <a:lnTo>
                  <a:pt x="15882" y="8924"/>
                </a:lnTo>
                <a:lnTo>
                  <a:pt x="15802" y="8878"/>
                </a:lnTo>
                <a:lnTo>
                  <a:pt x="15745" y="8860"/>
                </a:lnTo>
                <a:lnTo>
                  <a:pt x="15678" y="8828"/>
                </a:lnTo>
                <a:lnTo>
                  <a:pt x="15667" y="8814"/>
                </a:lnTo>
                <a:lnTo>
                  <a:pt x="15639" y="8744"/>
                </a:lnTo>
                <a:lnTo>
                  <a:pt x="15575" y="8675"/>
                </a:lnTo>
                <a:lnTo>
                  <a:pt x="15546" y="8655"/>
                </a:lnTo>
                <a:lnTo>
                  <a:pt x="15497" y="8669"/>
                </a:lnTo>
                <a:lnTo>
                  <a:pt x="15468" y="8655"/>
                </a:lnTo>
                <a:lnTo>
                  <a:pt x="15422" y="8617"/>
                </a:lnTo>
                <a:lnTo>
                  <a:pt x="15394" y="8565"/>
                </a:lnTo>
                <a:lnTo>
                  <a:pt x="15399" y="8501"/>
                </a:lnTo>
                <a:lnTo>
                  <a:pt x="15411" y="8489"/>
                </a:lnTo>
                <a:lnTo>
                  <a:pt x="15422" y="8483"/>
                </a:lnTo>
                <a:lnTo>
                  <a:pt x="15399" y="8458"/>
                </a:lnTo>
                <a:lnTo>
                  <a:pt x="15404" y="8414"/>
                </a:lnTo>
                <a:lnTo>
                  <a:pt x="15404" y="8382"/>
                </a:lnTo>
                <a:lnTo>
                  <a:pt x="15388" y="8298"/>
                </a:lnTo>
                <a:lnTo>
                  <a:pt x="15365" y="8246"/>
                </a:lnTo>
                <a:lnTo>
                  <a:pt x="15347" y="8197"/>
                </a:lnTo>
                <a:lnTo>
                  <a:pt x="15376" y="8171"/>
                </a:lnTo>
                <a:lnTo>
                  <a:pt x="15394" y="8145"/>
                </a:lnTo>
                <a:lnTo>
                  <a:pt x="15427" y="8081"/>
                </a:lnTo>
                <a:lnTo>
                  <a:pt x="15433" y="8063"/>
                </a:lnTo>
                <a:lnTo>
                  <a:pt x="15445" y="8037"/>
                </a:lnTo>
                <a:lnTo>
                  <a:pt x="15450" y="8017"/>
                </a:lnTo>
                <a:lnTo>
                  <a:pt x="15450" y="7999"/>
                </a:lnTo>
                <a:lnTo>
                  <a:pt x="15440" y="7954"/>
                </a:lnTo>
                <a:lnTo>
                  <a:pt x="15388" y="7878"/>
                </a:lnTo>
                <a:lnTo>
                  <a:pt x="15342" y="7826"/>
                </a:lnTo>
                <a:lnTo>
                  <a:pt x="15241" y="7776"/>
                </a:lnTo>
                <a:lnTo>
                  <a:pt x="15212" y="7776"/>
                </a:lnTo>
                <a:lnTo>
                  <a:pt x="15200" y="7768"/>
                </a:lnTo>
                <a:lnTo>
                  <a:pt x="15223" y="7762"/>
                </a:lnTo>
                <a:lnTo>
                  <a:pt x="15246" y="7750"/>
                </a:lnTo>
                <a:lnTo>
                  <a:pt x="15262" y="7725"/>
                </a:lnTo>
                <a:lnTo>
                  <a:pt x="15241" y="7713"/>
                </a:lnTo>
                <a:lnTo>
                  <a:pt x="15218" y="7705"/>
                </a:lnTo>
                <a:lnTo>
                  <a:pt x="15184" y="7681"/>
                </a:lnTo>
                <a:lnTo>
                  <a:pt x="15184" y="7661"/>
                </a:lnTo>
                <a:lnTo>
                  <a:pt x="15189" y="7649"/>
                </a:lnTo>
                <a:lnTo>
                  <a:pt x="15189" y="7617"/>
                </a:lnTo>
                <a:lnTo>
                  <a:pt x="15143" y="7603"/>
                </a:lnTo>
                <a:lnTo>
                  <a:pt x="15132" y="7591"/>
                </a:lnTo>
                <a:lnTo>
                  <a:pt x="15132" y="7585"/>
                </a:lnTo>
                <a:lnTo>
                  <a:pt x="15104" y="7539"/>
                </a:lnTo>
                <a:lnTo>
                  <a:pt x="15070" y="7501"/>
                </a:lnTo>
                <a:lnTo>
                  <a:pt x="15081" y="7464"/>
                </a:lnTo>
                <a:lnTo>
                  <a:pt x="15052" y="7432"/>
                </a:lnTo>
                <a:lnTo>
                  <a:pt x="15029" y="7412"/>
                </a:lnTo>
                <a:lnTo>
                  <a:pt x="14990" y="7400"/>
                </a:lnTo>
                <a:lnTo>
                  <a:pt x="14978" y="7380"/>
                </a:lnTo>
                <a:lnTo>
                  <a:pt x="15076" y="7400"/>
                </a:lnTo>
                <a:lnTo>
                  <a:pt x="15166" y="7438"/>
                </a:lnTo>
                <a:lnTo>
                  <a:pt x="15161" y="7444"/>
                </a:lnTo>
                <a:lnTo>
                  <a:pt x="15148" y="7464"/>
                </a:lnTo>
                <a:lnTo>
                  <a:pt x="15172" y="7513"/>
                </a:lnTo>
                <a:lnTo>
                  <a:pt x="15195" y="7545"/>
                </a:lnTo>
                <a:lnTo>
                  <a:pt x="15251" y="7585"/>
                </a:lnTo>
                <a:lnTo>
                  <a:pt x="15262" y="7585"/>
                </a:lnTo>
                <a:lnTo>
                  <a:pt x="15275" y="7577"/>
                </a:lnTo>
                <a:lnTo>
                  <a:pt x="15303" y="7597"/>
                </a:lnTo>
                <a:lnTo>
                  <a:pt x="15326" y="7617"/>
                </a:lnTo>
                <a:lnTo>
                  <a:pt x="15376" y="7623"/>
                </a:lnTo>
                <a:lnTo>
                  <a:pt x="15433" y="7649"/>
                </a:lnTo>
                <a:lnTo>
                  <a:pt x="15427" y="7661"/>
                </a:lnTo>
                <a:lnTo>
                  <a:pt x="15417" y="7667"/>
                </a:lnTo>
                <a:lnTo>
                  <a:pt x="15433" y="7693"/>
                </a:lnTo>
                <a:lnTo>
                  <a:pt x="15456" y="7693"/>
                </a:lnTo>
                <a:lnTo>
                  <a:pt x="15502" y="7673"/>
                </a:lnTo>
                <a:lnTo>
                  <a:pt x="15598" y="7762"/>
                </a:lnTo>
                <a:lnTo>
                  <a:pt x="15626" y="7776"/>
                </a:lnTo>
                <a:lnTo>
                  <a:pt x="15786" y="7826"/>
                </a:lnTo>
                <a:lnTo>
                  <a:pt x="15866" y="7840"/>
                </a:lnTo>
                <a:lnTo>
                  <a:pt x="15905" y="7846"/>
                </a:lnTo>
                <a:lnTo>
                  <a:pt x="15967" y="7872"/>
                </a:lnTo>
                <a:lnTo>
                  <a:pt x="16024" y="7916"/>
                </a:lnTo>
                <a:lnTo>
                  <a:pt x="16081" y="7936"/>
                </a:lnTo>
                <a:lnTo>
                  <a:pt x="16179" y="7954"/>
                </a:lnTo>
                <a:lnTo>
                  <a:pt x="16228" y="7954"/>
                </a:lnTo>
                <a:lnTo>
                  <a:pt x="16355" y="7936"/>
                </a:lnTo>
                <a:lnTo>
                  <a:pt x="16520" y="7864"/>
                </a:lnTo>
                <a:lnTo>
                  <a:pt x="16605" y="7800"/>
                </a:lnTo>
                <a:lnTo>
                  <a:pt x="16747" y="7641"/>
                </a:lnTo>
                <a:lnTo>
                  <a:pt x="16763" y="7603"/>
                </a:lnTo>
                <a:lnTo>
                  <a:pt x="16781" y="7513"/>
                </a:lnTo>
                <a:lnTo>
                  <a:pt x="16786" y="7476"/>
                </a:lnTo>
                <a:lnTo>
                  <a:pt x="16763" y="7470"/>
                </a:lnTo>
                <a:lnTo>
                  <a:pt x="16740" y="7450"/>
                </a:lnTo>
                <a:lnTo>
                  <a:pt x="16747" y="7400"/>
                </a:lnTo>
                <a:lnTo>
                  <a:pt x="16729" y="7374"/>
                </a:lnTo>
                <a:lnTo>
                  <a:pt x="16719" y="7252"/>
                </a:lnTo>
                <a:lnTo>
                  <a:pt x="16683" y="7241"/>
                </a:lnTo>
                <a:lnTo>
                  <a:pt x="16662" y="7227"/>
                </a:lnTo>
                <a:lnTo>
                  <a:pt x="16639" y="7221"/>
                </a:lnTo>
                <a:lnTo>
                  <a:pt x="16610" y="7203"/>
                </a:lnTo>
                <a:lnTo>
                  <a:pt x="16582" y="7151"/>
                </a:lnTo>
                <a:lnTo>
                  <a:pt x="16553" y="7119"/>
                </a:lnTo>
                <a:lnTo>
                  <a:pt x="16530" y="7075"/>
                </a:lnTo>
                <a:lnTo>
                  <a:pt x="16513" y="7055"/>
                </a:lnTo>
                <a:lnTo>
                  <a:pt x="16502" y="7055"/>
                </a:lnTo>
                <a:lnTo>
                  <a:pt x="16507" y="7075"/>
                </a:lnTo>
                <a:lnTo>
                  <a:pt x="16513" y="7099"/>
                </a:lnTo>
                <a:lnTo>
                  <a:pt x="16468" y="7093"/>
                </a:lnTo>
                <a:lnTo>
                  <a:pt x="16337" y="6972"/>
                </a:lnTo>
                <a:lnTo>
                  <a:pt x="16314" y="6966"/>
                </a:lnTo>
                <a:lnTo>
                  <a:pt x="16308" y="6972"/>
                </a:lnTo>
                <a:lnTo>
                  <a:pt x="16269" y="6960"/>
                </a:lnTo>
                <a:lnTo>
                  <a:pt x="16257" y="6934"/>
                </a:lnTo>
                <a:lnTo>
                  <a:pt x="16156" y="6806"/>
                </a:lnTo>
                <a:lnTo>
                  <a:pt x="15967" y="6661"/>
                </a:lnTo>
                <a:lnTo>
                  <a:pt x="15843" y="6565"/>
                </a:lnTo>
                <a:lnTo>
                  <a:pt x="15745" y="6525"/>
                </a:lnTo>
                <a:lnTo>
                  <a:pt x="15735" y="6525"/>
                </a:lnTo>
                <a:lnTo>
                  <a:pt x="15724" y="6539"/>
                </a:lnTo>
                <a:lnTo>
                  <a:pt x="15696" y="6545"/>
                </a:lnTo>
                <a:lnTo>
                  <a:pt x="15667" y="6539"/>
                </a:lnTo>
                <a:lnTo>
                  <a:pt x="15582" y="6502"/>
                </a:lnTo>
                <a:lnTo>
                  <a:pt x="15559" y="6494"/>
                </a:lnTo>
                <a:lnTo>
                  <a:pt x="15468" y="6482"/>
                </a:lnTo>
                <a:lnTo>
                  <a:pt x="15456" y="6494"/>
                </a:lnTo>
                <a:lnTo>
                  <a:pt x="15411" y="6557"/>
                </a:lnTo>
                <a:lnTo>
                  <a:pt x="15388" y="6571"/>
                </a:lnTo>
                <a:lnTo>
                  <a:pt x="15354" y="6577"/>
                </a:lnTo>
                <a:lnTo>
                  <a:pt x="15365" y="6557"/>
                </a:lnTo>
                <a:lnTo>
                  <a:pt x="15394" y="6545"/>
                </a:lnTo>
                <a:lnTo>
                  <a:pt x="15417" y="6502"/>
                </a:lnTo>
                <a:lnTo>
                  <a:pt x="15417" y="6476"/>
                </a:lnTo>
                <a:lnTo>
                  <a:pt x="15433" y="6450"/>
                </a:lnTo>
                <a:lnTo>
                  <a:pt x="15433" y="6430"/>
                </a:lnTo>
                <a:lnTo>
                  <a:pt x="15422" y="6424"/>
                </a:lnTo>
                <a:lnTo>
                  <a:pt x="15399" y="6424"/>
                </a:lnTo>
                <a:lnTo>
                  <a:pt x="15347" y="6450"/>
                </a:lnTo>
                <a:lnTo>
                  <a:pt x="15342" y="6438"/>
                </a:lnTo>
                <a:lnTo>
                  <a:pt x="15360" y="6412"/>
                </a:lnTo>
                <a:lnTo>
                  <a:pt x="15360" y="6406"/>
                </a:lnTo>
                <a:lnTo>
                  <a:pt x="15337" y="6406"/>
                </a:lnTo>
                <a:lnTo>
                  <a:pt x="15298" y="6386"/>
                </a:lnTo>
                <a:lnTo>
                  <a:pt x="15251" y="6386"/>
                </a:lnTo>
                <a:lnTo>
                  <a:pt x="15246" y="6354"/>
                </a:lnTo>
                <a:lnTo>
                  <a:pt x="15223" y="6334"/>
                </a:lnTo>
                <a:lnTo>
                  <a:pt x="15212" y="6316"/>
                </a:lnTo>
                <a:lnTo>
                  <a:pt x="15228" y="6302"/>
                </a:lnTo>
                <a:lnTo>
                  <a:pt x="15326" y="6342"/>
                </a:lnTo>
                <a:lnTo>
                  <a:pt x="15354" y="6348"/>
                </a:lnTo>
                <a:lnTo>
                  <a:pt x="15365" y="6334"/>
                </a:lnTo>
                <a:lnTo>
                  <a:pt x="15376" y="6316"/>
                </a:lnTo>
                <a:lnTo>
                  <a:pt x="15376" y="6296"/>
                </a:lnTo>
                <a:lnTo>
                  <a:pt x="15365" y="6278"/>
                </a:lnTo>
                <a:lnTo>
                  <a:pt x="15308" y="6253"/>
                </a:lnTo>
                <a:lnTo>
                  <a:pt x="15280" y="6221"/>
                </a:lnTo>
                <a:lnTo>
                  <a:pt x="15218" y="6175"/>
                </a:lnTo>
                <a:lnTo>
                  <a:pt x="15212" y="6195"/>
                </a:lnTo>
                <a:lnTo>
                  <a:pt x="15218" y="6227"/>
                </a:lnTo>
                <a:lnTo>
                  <a:pt x="15212" y="6239"/>
                </a:lnTo>
                <a:lnTo>
                  <a:pt x="15189" y="6227"/>
                </a:lnTo>
                <a:lnTo>
                  <a:pt x="15172" y="6233"/>
                </a:lnTo>
                <a:lnTo>
                  <a:pt x="15143" y="6270"/>
                </a:lnTo>
                <a:lnTo>
                  <a:pt x="15120" y="6278"/>
                </a:lnTo>
                <a:lnTo>
                  <a:pt x="15104" y="6278"/>
                </a:lnTo>
                <a:lnTo>
                  <a:pt x="15042" y="6239"/>
                </a:lnTo>
                <a:lnTo>
                  <a:pt x="15013" y="6227"/>
                </a:lnTo>
                <a:lnTo>
                  <a:pt x="14990" y="6221"/>
                </a:lnTo>
                <a:lnTo>
                  <a:pt x="14967" y="6221"/>
                </a:lnTo>
                <a:lnTo>
                  <a:pt x="14949" y="6215"/>
                </a:lnTo>
                <a:lnTo>
                  <a:pt x="14933" y="6247"/>
                </a:lnTo>
                <a:lnTo>
                  <a:pt x="14928" y="6239"/>
                </a:lnTo>
                <a:lnTo>
                  <a:pt x="14928" y="6195"/>
                </a:lnTo>
                <a:lnTo>
                  <a:pt x="14910" y="6183"/>
                </a:lnTo>
                <a:lnTo>
                  <a:pt x="14900" y="6189"/>
                </a:lnTo>
                <a:lnTo>
                  <a:pt x="14887" y="6227"/>
                </a:lnTo>
                <a:lnTo>
                  <a:pt x="14871" y="6239"/>
                </a:lnTo>
                <a:lnTo>
                  <a:pt x="14859" y="6233"/>
                </a:lnTo>
                <a:lnTo>
                  <a:pt x="14825" y="6227"/>
                </a:lnTo>
                <a:lnTo>
                  <a:pt x="14807" y="6221"/>
                </a:lnTo>
                <a:lnTo>
                  <a:pt x="14802" y="6201"/>
                </a:lnTo>
                <a:lnTo>
                  <a:pt x="14802" y="6189"/>
                </a:lnTo>
                <a:lnTo>
                  <a:pt x="14807" y="6163"/>
                </a:lnTo>
                <a:lnTo>
                  <a:pt x="14820" y="6131"/>
                </a:lnTo>
                <a:lnTo>
                  <a:pt x="14814" y="6119"/>
                </a:lnTo>
                <a:lnTo>
                  <a:pt x="14694" y="6047"/>
                </a:lnTo>
                <a:lnTo>
                  <a:pt x="14694" y="6029"/>
                </a:lnTo>
                <a:lnTo>
                  <a:pt x="14882" y="6073"/>
                </a:lnTo>
                <a:lnTo>
                  <a:pt x="14944" y="6067"/>
                </a:lnTo>
                <a:lnTo>
                  <a:pt x="14985" y="6041"/>
                </a:lnTo>
                <a:lnTo>
                  <a:pt x="15070" y="6015"/>
                </a:lnTo>
                <a:lnTo>
                  <a:pt x="15081" y="5992"/>
                </a:lnTo>
                <a:lnTo>
                  <a:pt x="15081" y="5966"/>
                </a:lnTo>
                <a:lnTo>
                  <a:pt x="15035" y="5902"/>
                </a:lnTo>
                <a:lnTo>
                  <a:pt x="15006" y="5888"/>
                </a:lnTo>
                <a:lnTo>
                  <a:pt x="14973" y="5888"/>
                </a:lnTo>
                <a:lnTo>
                  <a:pt x="14973" y="5876"/>
                </a:lnTo>
                <a:lnTo>
                  <a:pt x="14985" y="5850"/>
                </a:lnTo>
                <a:lnTo>
                  <a:pt x="14967" y="5812"/>
                </a:lnTo>
                <a:lnTo>
                  <a:pt x="14944" y="5818"/>
                </a:lnTo>
                <a:lnTo>
                  <a:pt x="14916" y="5838"/>
                </a:lnTo>
                <a:lnTo>
                  <a:pt x="14905" y="5832"/>
                </a:lnTo>
                <a:lnTo>
                  <a:pt x="14905" y="5818"/>
                </a:lnTo>
                <a:lnTo>
                  <a:pt x="14893" y="5806"/>
                </a:lnTo>
                <a:lnTo>
                  <a:pt x="14859" y="5786"/>
                </a:lnTo>
                <a:lnTo>
                  <a:pt x="14848" y="5774"/>
                </a:lnTo>
                <a:lnTo>
                  <a:pt x="14836" y="5743"/>
                </a:lnTo>
                <a:lnTo>
                  <a:pt x="14820" y="5723"/>
                </a:lnTo>
                <a:lnTo>
                  <a:pt x="14779" y="5717"/>
                </a:lnTo>
                <a:lnTo>
                  <a:pt x="14763" y="5723"/>
                </a:lnTo>
                <a:lnTo>
                  <a:pt x="14729" y="5755"/>
                </a:lnTo>
                <a:lnTo>
                  <a:pt x="14694" y="5812"/>
                </a:lnTo>
                <a:lnTo>
                  <a:pt x="14672" y="5864"/>
                </a:lnTo>
                <a:lnTo>
                  <a:pt x="14649" y="5888"/>
                </a:lnTo>
                <a:lnTo>
                  <a:pt x="14637" y="5902"/>
                </a:lnTo>
                <a:lnTo>
                  <a:pt x="14603" y="5966"/>
                </a:lnTo>
                <a:lnTo>
                  <a:pt x="14603" y="5952"/>
                </a:lnTo>
                <a:lnTo>
                  <a:pt x="14616" y="5920"/>
                </a:lnTo>
                <a:lnTo>
                  <a:pt x="14626" y="5882"/>
                </a:lnTo>
                <a:lnTo>
                  <a:pt x="14644" y="5824"/>
                </a:lnTo>
                <a:lnTo>
                  <a:pt x="14665" y="5786"/>
                </a:lnTo>
                <a:lnTo>
                  <a:pt x="14660" y="5774"/>
                </a:lnTo>
                <a:lnTo>
                  <a:pt x="14621" y="5786"/>
                </a:lnTo>
                <a:lnTo>
                  <a:pt x="14603" y="5774"/>
                </a:lnTo>
                <a:lnTo>
                  <a:pt x="14621" y="5761"/>
                </a:lnTo>
                <a:lnTo>
                  <a:pt x="14678" y="5737"/>
                </a:lnTo>
                <a:lnTo>
                  <a:pt x="14688" y="5723"/>
                </a:lnTo>
                <a:lnTo>
                  <a:pt x="14706" y="5705"/>
                </a:lnTo>
                <a:lnTo>
                  <a:pt x="14717" y="5659"/>
                </a:lnTo>
                <a:lnTo>
                  <a:pt x="14683" y="5627"/>
                </a:lnTo>
                <a:lnTo>
                  <a:pt x="14632" y="5609"/>
                </a:lnTo>
                <a:lnTo>
                  <a:pt x="14626" y="5595"/>
                </a:lnTo>
                <a:lnTo>
                  <a:pt x="14603" y="5589"/>
                </a:lnTo>
                <a:lnTo>
                  <a:pt x="14546" y="5627"/>
                </a:lnTo>
                <a:lnTo>
                  <a:pt x="14530" y="5647"/>
                </a:lnTo>
                <a:lnTo>
                  <a:pt x="14530" y="5659"/>
                </a:lnTo>
                <a:lnTo>
                  <a:pt x="14564" y="5705"/>
                </a:lnTo>
                <a:lnTo>
                  <a:pt x="14564" y="5711"/>
                </a:lnTo>
                <a:lnTo>
                  <a:pt x="14523" y="5711"/>
                </a:lnTo>
                <a:lnTo>
                  <a:pt x="14495" y="5729"/>
                </a:lnTo>
                <a:lnTo>
                  <a:pt x="14484" y="5755"/>
                </a:lnTo>
                <a:lnTo>
                  <a:pt x="14461" y="5786"/>
                </a:lnTo>
                <a:lnTo>
                  <a:pt x="14438" y="5824"/>
                </a:lnTo>
                <a:lnTo>
                  <a:pt x="14370" y="5856"/>
                </a:lnTo>
                <a:lnTo>
                  <a:pt x="14360" y="5856"/>
                </a:lnTo>
                <a:lnTo>
                  <a:pt x="14365" y="5838"/>
                </a:lnTo>
                <a:lnTo>
                  <a:pt x="14370" y="5818"/>
                </a:lnTo>
                <a:lnTo>
                  <a:pt x="14381" y="5800"/>
                </a:lnTo>
                <a:lnTo>
                  <a:pt x="14393" y="5761"/>
                </a:lnTo>
                <a:lnTo>
                  <a:pt x="14381" y="5749"/>
                </a:lnTo>
                <a:lnTo>
                  <a:pt x="14409" y="5717"/>
                </a:lnTo>
                <a:lnTo>
                  <a:pt x="14433" y="5673"/>
                </a:lnTo>
                <a:lnTo>
                  <a:pt x="14433" y="5633"/>
                </a:lnTo>
                <a:lnTo>
                  <a:pt x="14404" y="5641"/>
                </a:lnTo>
                <a:lnTo>
                  <a:pt x="14342" y="5691"/>
                </a:lnTo>
                <a:lnTo>
                  <a:pt x="14285" y="5749"/>
                </a:lnTo>
                <a:lnTo>
                  <a:pt x="14166" y="5856"/>
                </a:lnTo>
                <a:lnTo>
                  <a:pt x="14143" y="5902"/>
                </a:lnTo>
                <a:lnTo>
                  <a:pt x="14092" y="5940"/>
                </a:lnTo>
                <a:lnTo>
                  <a:pt x="14063" y="5946"/>
                </a:lnTo>
                <a:lnTo>
                  <a:pt x="14058" y="5928"/>
                </a:lnTo>
                <a:lnTo>
                  <a:pt x="14068" y="5896"/>
                </a:lnTo>
                <a:lnTo>
                  <a:pt x="14109" y="5856"/>
                </a:lnTo>
                <a:lnTo>
                  <a:pt x="14138" y="5786"/>
                </a:lnTo>
                <a:lnTo>
                  <a:pt x="14161" y="5761"/>
                </a:lnTo>
                <a:lnTo>
                  <a:pt x="14205" y="5717"/>
                </a:lnTo>
                <a:lnTo>
                  <a:pt x="14251" y="5673"/>
                </a:lnTo>
                <a:lnTo>
                  <a:pt x="14274" y="5659"/>
                </a:lnTo>
                <a:lnTo>
                  <a:pt x="14280" y="5647"/>
                </a:lnTo>
                <a:lnTo>
                  <a:pt x="14274" y="5633"/>
                </a:lnTo>
                <a:lnTo>
                  <a:pt x="14262" y="5633"/>
                </a:lnTo>
                <a:lnTo>
                  <a:pt x="14251" y="5621"/>
                </a:lnTo>
                <a:lnTo>
                  <a:pt x="14234" y="5609"/>
                </a:lnTo>
                <a:lnTo>
                  <a:pt x="14218" y="5615"/>
                </a:lnTo>
                <a:lnTo>
                  <a:pt x="14205" y="5633"/>
                </a:lnTo>
                <a:lnTo>
                  <a:pt x="14195" y="5633"/>
                </a:lnTo>
                <a:lnTo>
                  <a:pt x="14182" y="5621"/>
                </a:lnTo>
                <a:lnTo>
                  <a:pt x="14171" y="5595"/>
                </a:lnTo>
                <a:lnTo>
                  <a:pt x="14143" y="5563"/>
                </a:lnTo>
                <a:lnTo>
                  <a:pt x="14138" y="5551"/>
                </a:lnTo>
                <a:lnTo>
                  <a:pt x="14120" y="5551"/>
                </a:lnTo>
                <a:close/>
                <a:moveTo>
                  <a:pt x="13859" y="5583"/>
                </a:moveTo>
                <a:lnTo>
                  <a:pt x="13802" y="5621"/>
                </a:lnTo>
                <a:lnTo>
                  <a:pt x="13791" y="5615"/>
                </a:lnTo>
                <a:lnTo>
                  <a:pt x="13740" y="5615"/>
                </a:lnTo>
                <a:lnTo>
                  <a:pt x="13717" y="5609"/>
                </a:lnTo>
                <a:lnTo>
                  <a:pt x="13699" y="5627"/>
                </a:lnTo>
                <a:lnTo>
                  <a:pt x="13678" y="5615"/>
                </a:lnTo>
                <a:lnTo>
                  <a:pt x="13665" y="5621"/>
                </a:lnTo>
                <a:lnTo>
                  <a:pt x="13637" y="5615"/>
                </a:lnTo>
                <a:lnTo>
                  <a:pt x="13642" y="5633"/>
                </a:lnTo>
                <a:lnTo>
                  <a:pt x="13655" y="5659"/>
                </a:lnTo>
                <a:lnTo>
                  <a:pt x="13678" y="5685"/>
                </a:lnTo>
                <a:lnTo>
                  <a:pt x="13688" y="5691"/>
                </a:lnTo>
                <a:lnTo>
                  <a:pt x="13711" y="5691"/>
                </a:lnTo>
                <a:lnTo>
                  <a:pt x="13722" y="5685"/>
                </a:lnTo>
                <a:lnTo>
                  <a:pt x="13734" y="5679"/>
                </a:lnTo>
                <a:lnTo>
                  <a:pt x="13756" y="5691"/>
                </a:lnTo>
                <a:lnTo>
                  <a:pt x="13768" y="5685"/>
                </a:lnTo>
                <a:lnTo>
                  <a:pt x="13779" y="5679"/>
                </a:lnTo>
                <a:lnTo>
                  <a:pt x="13802" y="5679"/>
                </a:lnTo>
                <a:lnTo>
                  <a:pt x="13859" y="5627"/>
                </a:lnTo>
                <a:lnTo>
                  <a:pt x="13882" y="5615"/>
                </a:lnTo>
                <a:lnTo>
                  <a:pt x="13887" y="5609"/>
                </a:lnTo>
                <a:lnTo>
                  <a:pt x="13898" y="5595"/>
                </a:lnTo>
                <a:lnTo>
                  <a:pt x="13893" y="5583"/>
                </a:lnTo>
                <a:lnTo>
                  <a:pt x="13869" y="5589"/>
                </a:lnTo>
                <a:lnTo>
                  <a:pt x="13859" y="5583"/>
                </a:lnTo>
                <a:close/>
                <a:moveTo>
                  <a:pt x="18708" y="5609"/>
                </a:moveTo>
                <a:lnTo>
                  <a:pt x="18708" y="5615"/>
                </a:lnTo>
                <a:lnTo>
                  <a:pt x="18713" y="5627"/>
                </a:lnTo>
                <a:lnTo>
                  <a:pt x="18690" y="5615"/>
                </a:lnTo>
                <a:lnTo>
                  <a:pt x="18673" y="5615"/>
                </a:lnTo>
                <a:lnTo>
                  <a:pt x="18639" y="5627"/>
                </a:lnTo>
                <a:lnTo>
                  <a:pt x="18634" y="5641"/>
                </a:lnTo>
                <a:lnTo>
                  <a:pt x="18639" y="5659"/>
                </a:lnTo>
                <a:lnTo>
                  <a:pt x="18644" y="5665"/>
                </a:lnTo>
                <a:lnTo>
                  <a:pt x="18667" y="5679"/>
                </a:lnTo>
                <a:lnTo>
                  <a:pt x="18685" y="5673"/>
                </a:lnTo>
                <a:lnTo>
                  <a:pt x="18719" y="5697"/>
                </a:lnTo>
                <a:lnTo>
                  <a:pt x="18729" y="5723"/>
                </a:lnTo>
                <a:lnTo>
                  <a:pt x="18742" y="5737"/>
                </a:lnTo>
                <a:lnTo>
                  <a:pt x="18765" y="5749"/>
                </a:lnTo>
                <a:lnTo>
                  <a:pt x="18776" y="5768"/>
                </a:lnTo>
                <a:lnTo>
                  <a:pt x="18781" y="5786"/>
                </a:lnTo>
                <a:lnTo>
                  <a:pt x="18799" y="5780"/>
                </a:lnTo>
                <a:lnTo>
                  <a:pt x="18793" y="5774"/>
                </a:lnTo>
                <a:lnTo>
                  <a:pt x="18781" y="5761"/>
                </a:lnTo>
                <a:lnTo>
                  <a:pt x="18781" y="5749"/>
                </a:lnTo>
                <a:lnTo>
                  <a:pt x="18799" y="5705"/>
                </a:lnTo>
                <a:lnTo>
                  <a:pt x="18793" y="5679"/>
                </a:lnTo>
                <a:lnTo>
                  <a:pt x="18781" y="5665"/>
                </a:lnTo>
                <a:lnTo>
                  <a:pt x="18770" y="5673"/>
                </a:lnTo>
                <a:lnTo>
                  <a:pt x="18753" y="5653"/>
                </a:lnTo>
                <a:lnTo>
                  <a:pt x="18737" y="5621"/>
                </a:lnTo>
                <a:lnTo>
                  <a:pt x="18713" y="5609"/>
                </a:lnTo>
                <a:lnTo>
                  <a:pt x="18708" y="5609"/>
                </a:lnTo>
                <a:close/>
                <a:moveTo>
                  <a:pt x="13944" y="5633"/>
                </a:moveTo>
                <a:lnTo>
                  <a:pt x="13921" y="5641"/>
                </a:lnTo>
                <a:lnTo>
                  <a:pt x="13910" y="5659"/>
                </a:lnTo>
                <a:lnTo>
                  <a:pt x="13905" y="5691"/>
                </a:lnTo>
                <a:lnTo>
                  <a:pt x="13905" y="5711"/>
                </a:lnTo>
                <a:lnTo>
                  <a:pt x="13916" y="5729"/>
                </a:lnTo>
                <a:lnTo>
                  <a:pt x="13955" y="5717"/>
                </a:lnTo>
                <a:lnTo>
                  <a:pt x="13978" y="5685"/>
                </a:lnTo>
                <a:lnTo>
                  <a:pt x="13962" y="5659"/>
                </a:lnTo>
                <a:lnTo>
                  <a:pt x="13949" y="5647"/>
                </a:lnTo>
                <a:lnTo>
                  <a:pt x="13949" y="5641"/>
                </a:lnTo>
                <a:lnTo>
                  <a:pt x="13944" y="5633"/>
                </a:lnTo>
                <a:close/>
                <a:moveTo>
                  <a:pt x="13887" y="5679"/>
                </a:moveTo>
                <a:lnTo>
                  <a:pt x="13820" y="5717"/>
                </a:lnTo>
                <a:lnTo>
                  <a:pt x="13807" y="5711"/>
                </a:lnTo>
                <a:lnTo>
                  <a:pt x="13779" y="5723"/>
                </a:lnTo>
                <a:lnTo>
                  <a:pt x="13763" y="5737"/>
                </a:lnTo>
                <a:lnTo>
                  <a:pt x="13750" y="5749"/>
                </a:lnTo>
                <a:lnTo>
                  <a:pt x="13750" y="5761"/>
                </a:lnTo>
                <a:lnTo>
                  <a:pt x="13756" y="5774"/>
                </a:lnTo>
                <a:lnTo>
                  <a:pt x="13774" y="5768"/>
                </a:lnTo>
                <a:lnTo>
                  <a:pt x="13774" y="5780"/>
                </a:lnTo>
                <a:lnTo>
                  <a:pt x="13768" y="5806"/>
                </a:lnTo>
                <a:lnTo>
                  <a:pt x="13774" y="5812"/>
                </a:lnTo>
                <a:lnTo>
                  <a:pt x="13797" y="5812"/>
                </a:lnTo>
                <a:lnTo>
                  <a:pt x="13807" y="5806"/>
                </a:lnTo>
                <a:lnTo>
                  <a:pt x="13807" y="5792"/>
                </a:lnTo>
                <a:lnTo>
                  <a:pt x="13853" y="5768"/>
                </a:lnTo>
                <a:lnTo>
                  <a:pt x="13882" y="5749"/>
                </a:lnTo>
                <a:lnTo>
                  <a:pt x="13882" y="5737"/>
                </a:lnTo>
                <a:lnTo>
                  <a:pt x="13887" y="5711"/>
                </a:lnTo>
                <a:lnTo>
                  <a:pt x="13887" y="5691"/>
                </a:lnTo>
                <a:lnTo>
                  <a:pt x="13887" y="5679"/>
                </a:lnTo>
                <a:close/>
                <a:moveTo>
                  <a:pt x="13109" y="5685"/>
                </a:moveTo>
                <a:lnTo>
                  <a:pt x="13086" y="5717"/>
                </a:lnTo>
                <a:lnTo>
                  <a:pt x="13074" y="5729"/>
                </a:lnTo>
                <a:lnTo>
                  <a:pt x="13074" y="5755"/>
                </a:lnTo>
                <a:lnTo>
                  <a:pt x="13058" y="5774"/>
                </a:lnTo>
                <a:lnTo>
                  <a:pt x="13045" y="5768"/>
                </a:lnTo>
                <a:lnTo>
                  <a:pt x="13029" y="5774"/>
                </a:lnTo>
                <a:lnTo>
                  <a:pt x="13006" y="5792"/>
                </a:lnTo>
                <a:lnTo>
                  <a:pt x="12972" y="5818"/>
                </a:lnTo>
                <a:lnTo>
                  <a:pt x="12967" y="5832"/>
                </a:lnTo>
                <a:lnTo>
                  <a:pt x="12967" y="5850"/>
                </a:lnTo>
                <a:lnTo>
                  <a:pt x="12955" y="5864"/>
                </a:lnTo>
                <a:lnTo>
                  <a:pt x="12949" y="5850"/>
                </a:lnTo>
                <a:lnTo>
                  <a:pt x="12944" y="5850"/>
                </a:lnTo>
                <a:lnTo>
                  <a:pt x="12926" y="5864"/>
                </a:lnTo>
                <a:lnTo>
                  <a:pt x="12910" y="5856"/>
                </a:lnTo>
                <a:lnTo>
                  <a:pt x="12898" y="5856"/>
                </a:lnTo>
                <a:lnTo>
                  <a:pt x="12882" y="5882"/>
                </a:lnTo>
                <a:lnTo>
                  <a:pt x="12869" y="5882"/>
                </a:lnTo>
                <a:lnTo>
                  <a:pt x="12864" y="5896"/>
                </a:lnTo>
                <a:lnTo>
                  <a:pt x="12853" y="5908"/>
                </a:lnTo>
                <a:lnTo>
                  <a:pt x="12830" y="5908"/>
                </a:lnTo>
                <a:lnTo>
                  <a:pt x="12818" y="5914"/>
                </a:lnTo>
                <a:lnTo>
                  <a:pt x="12825" y="5940"/>
                </a:lnTo>
                <a:lnTo>
                  <a:pt x="12841" y="5952"/>
                </a:lnTo>
                <a:lnTo>
                  <a:pt x="12869" y="5952"/>
                </a:lnTo>
                <a:lnTo>
                  <a:pt x="12939" y="5960"/>
                </a:lnTo>
                <a:lnTo>
                  <a:pt x="12944" y="5946"/>
                </a:lnTo>
                <a:lnTo>
                  <a:pt x="12949" y="5934"/>
                </a:lnTo>
                <a:lnTo>
                  <a:pt x="12978" y="5908"/>
                </a:lnTo>
                <a:lnTo>
                  <a:pt x="13006" y="5888"/>
                </a:lnTo>
                <a:lnTo>
                  <a:pt x="13035" y="5870"/>
                </a:lnTo>
                <a:lnTo>
                  <a:pt x="13040" y="5876"/>
                </a:lnTo>
                <a:lnTo>
                  <a:pt x="13068" y="5876"/>
                </a:lnTo>
                <a:lnTo>
                  <a:pt x="13102" y="5844"/>
                </a:lnTo>
                <a:lnTo>
                  <a:pt x="13138" y="5818"/>
                </a:lnTo>
                <a:lnTo>
                  <a:pt x="13148" y="5800"/>
                </a:lnTo>
                <a:lnTo>
                  <a:pt x="13138" y="5786"/>
                </a:lnTo>
                <a:lnTo>
                  <a:pt x="13125" y="5786"/>
                </a:lnTo>
                <a:lnTo>
                  <a:pt x="13115" y="5792"/>
                </a:lnTo>
                <a:lnTo>
                  <a:pt x="13102" y="5792"/>
                </a:lnTo>
                <a:lnTo>
                  <a:pt x="13097" y="5768"/>
                </a:lnTo>
                <a:lnTo>
                  <a:pt x="13115" y="5717"/>
                </a:lnTo>
                <a:lnTo>
                  <a:pt x="13120" y="5691"/>
                </a:lnTo>
                <a:lnTo>
                  <a:pt x="13109" y="5685"/>
                </a:lnTo>
                <a:close/>
                <a:moveTo>
                  <a:pt x="13187" y="5697"/>
                </a:moveTo>
                <a:lnTo>
                  <a:pt x="13182" y="5717"/>
                </a:lnTo>
                <a:lnTo>
                  <a:pt x="13187" y="5743"/>
                </a:lnTo>
                <a:lnTo>
                  <a:pt x="13187" y="5768"/>
                </a:lnTo>
                <a:lnTo>
                  <a:pt x="13187" y="5780"/>
                </a:lnTo>
                <a:lnTo>
                  <a:pt x="13205" y="5792"/>
                </a:lnTo>
                <a:lnTo>
                  <a:pt x="13223" y="5792"/>
                </a:lnTo>
                <a:lnTo>
                  <a:pt x="13239" y="5780"/>
                </a:lnTo>
                <a:lnTo>
                  <a:pt x="13244" y="5774"/>
                </a:lnTo>
                <a:lnTo>
                  <a:pt x="13234" y="5761"/>
                </a:lnTo>
                <a:lnTo>
                  <a:pt x="13228" y="5737"/>
                </a:lnTo>
                <a:lnTo>
                  <a:pt x="13223" y="5729"/>
                </a:lnTo>
                <a:lnTo>
                  <a:pt x="13210" y="5729"/>
                </a:lnTo>
                <a:lnTo>
                  <a:pt x="13205" y="5723"/>
                </a:lnTo>
                <a:lnTo>
                  <a:pt x="13205" y="5697"/>
                </a:lnTo>
                <a:lnTo>
                  <a:pt x="13187" y="5697"/>
                </a:lnTo>
                <a:close/>
                <a:moveTo>
                  <a:pt x="13353" y="5749"/>
                </a:moveTo>
                <a:lnTo>
                  <a:pt x="13324" y="5755"/>
                </a:lnTo>
                <a:lnTo>
                  <a:pt x="13301" y="5774"/>
                </a:lnTo>
                <a:lnTo>
                  <a:pt x="13296" y="5786"/>
                </a:lnTo>
                <a:lnTo>
                  <a:pt x="13296" y="5806"/>
                </a:lnTo>
                <a:lnTo>
                  <a:pt x="13313" y="5806"/>
                </a:lnTo>
                <a:lnTo>
                  <a:pt x="13319" y="5812"/>
                </a:lnTo>
                <a:lnTo>
                  <a:pt x="13324" y="5824"/>
                </a:lnTo>
                <a:lnTo>
                  <a:pt x="13342" y="5818"/>
                </a:lnTo>
                <a:lnTo>
                  <a:pt x="13353" y="5812"/>
                </a:lnTo>
                <a:lnTo>
                  <a:pt x="13376" y="5768"/>
                </a:lnTo>
                <a:lnTo>
                  <a:pt x="13376" y="5761"/>
                </a:lnTo>
                <a:lnTo>
                  <a:pt x="13353" y="5749"/>
                </a:lnTo>
                <a:close/>
                <a:moveTo>
                  <a:pt x="12727" y="5896"/>
                </a:moveTo>
                <a:lnTo>
                  <a:pt x="12722" y="5902"/>
                </a:lnTo>
                <a:lnTo>
                  <a:pt x="12717" y="5908"/>
                </a:lnTo>
                <a:lnTo>
                  <a:pt x="12704" y="5920"/>
                </a:lnTo>
                <a:lnTo>
                  <a:pt x="12688" y="5920"/>
                </a:lnTo>
                <a:lnTo>
                  <a:pt x="12665" y="5928"/>
                </a:lnTo>
                <a:lnTo>
                  <a:pt x="12660" y="5934"/>
                </a:lnTo>
                <a:lnTo>
                  <a:pt x="12676" y="5960"/>
                </a:lnTo>
                <a:lnTo>
                  <a:pt x="12676" y="5966"/>
                </a:lnTo>
                <a:lnTo>
                  <a:pt x="12665" y="5984"/>
                </a:lnTo>
                <a:lnTo>
                  <a:pt x="12619" y="5966"/>
                </a:lnTo>
                <a:lnTo>
                  <a:pt x="12603" y="5978"/>
                </a:lnTo>
                <a:lnTo>
                  <a:pt x="12591" y="5992"/>
                </a:lnTo>
                <a:lnTo>
                  <a:pt x="12580" y="6004"/>
                </a:lnTo>
                <a:lnTo>
                  <a:pt x="12569" y="6047"/>
                </a:lnTo>
                <a:lnTo>
                  <a:pt x="12551" y="6067"/>
                </a:lnTo>
                <a:lnTo>
                  <a:pt x="12528" y="6073"/>
                </a:lnTo>
                <a:lnTo>
                  <a:pt x="12518" y="6079"/>
                </a:lnTo>
                <a:lnTo>
                  <a:pt x="12512" y="6093"/>
                </a:lnTo>
                <a:lnTo>
                  <a:pt x="12541" y="6099"/>
                </a:lnTo>
                <a:lnTo>
                  <a:pt x="12557" y="6111"/>
                </a:lnTo>
                <a:lnTo>
                  <a:pt x="12551" y="6125"/>
                </a:lnTo>
                <a:lnTo>
                  <a:pt x="12562" y="6125"/>
                </a:lnTo>
                <a:lnTo>
                  <a:pt x="12614" y="6087"/>
                </a:lnTo>
                <a:lnTo>
                  <a:pt x="12654" y="6067"/>
                </a:lnTo>
                <a:lnTo>
                  <a:pt x="12660" y="6087"/>
                </a:lnTo>
                <a:lnTo>
                  <a:pt x="12694" y="6087"/>
                </a:lnTo>
                <a:lnTo>
                  <a:pt x="12727" y="6087"/>
                </a:lnTo>
                <a:lnTo>
                  <a:pt x="12740" y="6047"/>
                </a:lnTo>
                <a:lnTo>
                  <a:pt x="12750" y="6029"/>
                </a:lnTo>
                <a:lnTo>
                  <a:pt x="12768" y="6023"/>
                </a:lnTo>
                <a:lnTo>
                  <a:pt x="12784" y="6004"/>
                </a:lnTo>
                <a:lnTo>
                  <a:pt x="12789" y="5978"/>
                </a:lnTo>
                <a:lnTo>
                  <a:pt x="12797" y="5960"/>
                </a:lnTo>
                <a:lnTo>
                  <a:pt x="12779" y="5952"/>
                </a:lnTo>
                <a:lnTo>
                  <a:pt x="12779" y="5934"/>
                </a:lnTo>
                <a:lnTo>
                  <a:pt x="12768" y="5920"/>
                </a:lnTo>
                <a:lnTo>
                  <a:pt x="12750" y="5920"/>
                </a:lnTo>
                <a:lnTo>
                  <a:pt x="12733" y="5928"/>
                </a:lnTo>
                <a:lnTo>
                  <a:pt x="12727" y="5896"/>
                </a:lnTo>
                <a:close/>
                <a:moveTo>
                  <a:pt x="19817" y="5896"/>
                </a:moveTo>
                <a:lnTo>
                  <a:pt x="19781" y="5914"/>
                </a:lnTo>
                <a:lnTo>
                  <a:pt x="19770" y="5946"/>
                </a:lnTo>
                <a:lnTo>
                  <a:pt x="19760" y="5952"/>
                </a:lnTo>
                <a:lnTo>
                  <a:pt x="19747" y="5966"/>
                </a:lnTo>
                <a:lnTo>
                  <a:pt x="19747" y="5992"/>
                </a:lnTo>
                <a:lnTo>
                  <a:pt x="19776" y="6035"/>
                </a:lnTo>
                <a:lnTo>
                  <a:pt x="19781" y="6047"/>
                </a:lnTo>
                <a:lnTo>
                  <a:pt x="19793" y="6067"/>
                </a:lnTo>
                <a:lnTo>
                  <a:pt x="19804" y="6079"/>
                </a:lnTo>
                <a:lnTo>
                  <a:pt x="19866" y="6143"/>
                </a:lnTo>
                <a:lnTo>
                  <a:pt x="19873" y="6143"/>
                </a:lnTo>
                <a:lnTo>
                  <a:pt x="19884" y="6131"/>
                </a:lnTo>
                <a:lnTo>
                  <a:pt x="19895" y="6125"/>
                </a:lnTo>
                <a:lnTo>
                  <a:pt x="19918" y="6131"/>
                </a:lnTo>
                <a:lnTo>
                  <a:pt x="19941" y="6131"/>
                </a:lnTo>
                <a:lnTo>
                  <a:pt x="19964" y="6137"/>
                </a:lnTo>
                <a:lnTo>
                  <a:pt x="19980" y="6169"/>
                </a:lnTo>
                <a:lnTo>
                  <a:pt x="19987" y="6195"/>
                </a:lnTo>
                <a:lnTo>
                  <a:pt x="19998" y="6201"/>
                </a:lnTo>
                <a:lnTo>
                  <a:pt x="20016" y="6201"/>
                </a:lnTo>
                <a:lnTo>
                  <a:pt x="20032" y="6207"/>
                </a:lnTo>
                <a:lnTo>
                  <a:pt x="20049" y="6201"/>
                </a:lnTo>
                <a:lnTo>
                  <a:pt x="20065" y="6189"/>
                </a:lnTo>
                <a:lnTo>
                  <a:pt x="20106" y="6201"/>
                </a:lnTo>
                <a:lnTo>
                  <a:pt x="20117" y="6183"/>
                </a:lnTo>
                <a:lnTo>
                  <a:pt x="20140" y="6175"/>
                </a:lnTo>
                <a:lnTo>
                  <a:pt x="20135" y="6151"/>
                </a:lnTo>
                <a:lnTo>
                  <a:pt x="20129" y="6105"/>
                </a:lnTo>
                <a:lnTo>
                  <a:pt x="20117" y="6087"/>
                </a:lnTo>
                <a:lnTo>
                  <a:pt x="20101" y="6073"/>
                </a:lnTo>
                <a:lnTo>
                  <a:pt x="20060" y="6055"/>
                </a:lnTo>
                <a:lnTo>
                  <a:pt x="20016" y="6023"/>
                </a:lnTo>
                <a:lnTo>
                  <a:pt x="19946" y="5998"/>
                </a:lnTo>
                <a:lnTo>
                  <a:pt x="19923" y="5972"/>
                </a:lnTo>
                <a:lnTo>
                  <a:pt x="19902" y="5952"/>
                </a:lnTo>
                <a:lnTo>
                  <a:pt x="19879" y="5934"/>
                </a:lnTo>
                <a:lnTo>
                  <a:pt x="19833" y="5902"/>
                </a:lnTo>
                <a:lnTo>
                  <a:pt x="19822" y="5896"/>
                </a:lnTo>
                <a:lnTo>
                  <a:pt x="19817" y="5896"/>
                </a:lnTo>
                <a:close/>
                <a:moveTo>
                  <a:pt x="12415" y="5952"/>
                </a:moveTo>
                <a:lnTo>
                  <a:pt x="12399" y="5966"/>
                </a:lnTo>
                <a:lnTo>
                  <a:pt x="12352" y="6004"/>
                </a:lnTo>
                <a:lnTo>
                  <a:pt x="12329" y="6010"/>
                </a:lnTo>
                <a:lnTo>
                  <a:pt x="12285" y="6041"/>
                </a:lnTo>
                <a:lnTo>
                  <a:pt x="12267" y="6067"/>
                </a:lnTo>
                <a:lnTo>
                  <a:pt x="12257" y="6093"/>
                </a:lnTo>
                <a:lnTo>
                  <a:pt x="12267" y="6099"/>
                </a:lnTo>
                <a:lnTo>
                  <a:pt x="12267" y="6119"/>
                </a:lnTo>
                <a:lnTo>
                  <a:pt x="12239" y="6143"/>
                </a:lnTo>
                <a:lnTo>
                  <a:pt x="12193" y="6221"/>
                </a:lnTo>
                <a:lnTo>
                  <a:pt x="12102" y="6278"/>
                </a:lnTo>
                <a:lnTo>
                  <a:pt x="12006" y="6270"/>
                </a:lnTo>
                <a:lnTo>
                  <a:pt x="11972" y="6290"/>
                </a:lnTo>
                <a:lnTo>
                  <a:pt x="11921" y="6316"/>
                </a:lnTo>
                <a:lnTo>
                  <a:pt x="11908" y="6348"/>
                </a:lnTo>
                <a:lnTo>
                  <a:pt x="11926" y="6354"/>
                </a:lnTo>
                <a:lnTo>
                  <a:pt x="11978" y="6360"/>
                </a:lnTo>
                <a:lnTo>
                  <a:pt x="12051" y="6328"/>
                </a:lnTo>
                <a:lnTo>
                  <a:pt x="12063" y="6342"/>
                </a:lnTo>
                <a:lnTo>
                  <a:pt x="12074" y="6342"/>
                </a:lnTo>
                <a:lnTo>
                  <a:pt x="12097" y="6342"/>
                </a:lnTo>
                <a:lnTo>
                  <a:pt x="12125" y="6316"/>
                </a:lnTo>
                <a:lnTo>
                  <a:pt x="12130" y="6316"/>
                </a:lnTo>
                <a:lnTo>
                  <a:pt x="12125" y="6342"/>
                </a:lnTo>
                <a:lnTo>
                  <a:pt x="12136" y="6348"/>
                </a:lnTo>
                <a:lnTo>
                  <a:pt x="12187" y="6342"/>
                </a:lnTo>
                <a:lnTo>
                  <a:pt x="12210" y="6322"/>
                </a:lnTo>
                <a:lnTo>
                  <a:pt x="12228" y="6328"/>
                </a:lnTo>
                <a:lnTo>
                  <a:pt x="12228" y="6334"/>
                </a:lnTo>
                <a:lnTo>
                  <a:pt x="12233" y="6342"/>
                </a:lnTo>
                <a:lnTo>
                  <a:pt x="12249" y="6334"/>
                </a:lnTo>
                <a:lnTo>
                  <a:pt x="12273" y="6316"/>
                </a:lnTo>
                <a:lnTo>
                  <a:pt x="12313" y="6290"/>
                </a:lnTo>
                <a:lnTo>
                  <a:pt x="12342" y="6284"/>
                </a:lnTo>
                <a:lnTo>
                  <a:pt x="12386" y="6264"/>
                </a:lnTo>
                <a:lnTo>
                  <a:pt x="12404" y="6227"/>
                </a:lnTo>
                <a:lnTo>
                  <a:pt x="12409" y="6189"/>
                </a:lnTo>
                <a:lnTo>
                  <a:pt x="12409" y="6169"/>
                </a:lnTo>
                <a:lnTo>
                  <a:pt x="12399" y="6151"/>
                </a:lnTo>
                <a:lnTo>
                  <a:pt x="12386" y="6151"/>
                </a:lnTo>
                <a:lnTo>
                  <a:pt x="12376" y="6157"/>
                </a:lnTo>
                <a:lnTo>
                  <a:pt x="12358" y="6157"/>
                </a:lnTo>
                <a:lnTo>
                  <a:pt x="12347" y="6175"/>
                </a:lnTo>
                <a:lnTo>
                  <a:pt x="12335" y="6195"/>
                </a:lnTo>
                <a:lnTo>
                  <a:pt x="12324" y="6207"/>
                </a:lnTo>
                <a:lnTo>
                  <a:pt x="12313" y="6221"/>
                </a:lnTo>
                <a:lnTo>
                  <a:pt x="12285" y="6227"/>
                </a:lnTo>
                <a:lnTo>
                  <a:pt x="12239" y="6264"/>
                </a:lnTo>
                <a:lnTo>
                  <a:pt x="12239" y="6259"/>
                </a:lnTo>
                <a:lnTo>
                  <a:pt x="12257" y="6239"/>
                </a:lnTo>
                <a:lnTo>
                  <a:pt x="12301" y="6195"/>
                </a:lnTo>
                <a:lnTo>
                  <a:pt x="12319" y="6157"/>
                </a:lnTo>
                <a:lnTo>
                  <a:pt x="12329" y="6119"/>
                </a:lnTo>
                <a:lnTo>
                  <a:pt x="12329" y="6093"/>
                </a:lnTo>
                <a:lnTo>
                  <a:pt x="12335" y="6067"/>
                </a:lnTo>
                <a:lnTo>
                  <a:pt x="12386" y="6035"/>
                </a:lnTo>
                <a:lnTo>
                  <a:pt x="12427" y="5998"/>
                </a:lnTo>
                <a:lnTo>
                  <a:pt x="12438" y="5972"/>
                </a:lnTo>
                <a:lnTo>
                  <a:pt x="12432" y="5960"/>
                </a:lnTo>
                <a:lnTo>
                  <a:pt x="12415" y="5952"/>
                </a:lnTo>
                <a:close/>
                <a:moveTo>
                  <a:pt x="12205" y="6041"/>
                </a:moveTo>
                <a:lnTo>
                  <a:pt x="12182" y="6087"/>
                </a:lnTo>
                <a:lnTo>
                  <a:pt x="12159" y="6067"/>
                </a:lnTo>
                <a:lnTo>
                  <a:pt x="12148" y="6079"/>
                </a:lnTo>
                <a:lnTo>
                  <a:pt x="12143" y="6099"/>
                </a:lnTo>
                <a:lnTo>
                  <a:pt x="12120" y="6119"/>
                </a:lnTo>
                <a:lnTo>
                  <a:pt x="12107" y="6111"/>
                </a:lnTo>
                <a:lnTo>
                  <a:pt x="12107" y="6105"/>
                </a:lnTo>
                <a:lnTo>
                  <a:pt x="12086" y="6093"/>
                </a:lnTo>
                <a:lnTo>
                  <a:pt x="12068" y="6111"/>
                </a:lnTo>
                <a:lnTo>
                  <a:pt x="12035" y="6131"/>
                </a:lnTo>
                <a:lnTo>
                  <a:pt x="12029" y="6157"/>
                </a:lnTo>
                <a:lnTo>
                  <a:pt x="12045" y="6169"/>
                </a:lnTo>
                <a:lnTo>
                  <a:pt x="12058" y="6175"/>
                </a:lnTo>
                <a:lnTo>
                  <a:pt x="12091" y="6163"/>
                </a:lnTo>
                <a:lnTo>
                  <a:pt x="12097" y="6169"/>
                </a:lnTo>
                <a:lnTo>
                  <a:pt x="12091" y="6183"/>
                </a:lnTo>
                <a:lnTo>
                  <a:pt x="12102" y="6201"/>
                </a:lnTo>
                <a:lnTo>
                  <a:pt x="12125" y="6207"/>
                </a:lnTo>
                <a:lnTo>
                  <a:pt x="12159" y="6215"/>
                </a:lnTo>
                <a:lnTo>
                  <a:pt x="12193" y="6195"/>
                </a:lnTo>
                <a:lnTo>
                  <a:pt x="12221" y="6151"/>
                </a:lnTo>
                <a:lnTo>
                  <a:pt x="12221" y="6119"/>
                </a:lnTo>
                <a:lnTo>
                  <a:pt x="12221" y="6073"/>
                </a:lnTo>
                <a:lnTo>
                  <a:pt x="12221" y="6055"/>
                </a:lnTo>
                <a:lnTo>
                  <a:pt x="12216" y="6041"/>
                </a:lnTo>
                <a:lnTo>
                  <a:pt x="12205" y="6041"/>
                </a:lnTo>
                <a:close/>
                <a:moveTo>
                  <a:pt x="14848" y="6157"/>
                </a:moveTo>
                <a:lnTo>
                  <a:pt x="14830" y="6189"/>
                </a:lnTo>
                <a:lnTo>
                  <a:pt x="14820" y="6201"/>
                </a:lnTo>
                <a:lnTo>
                  <a:pt x="14825" y="6215"/>
                </a:lnTo>
                <a:lnTo>
                  <a:pt x="14859" y="6201"/>
                </a:lnTo>
                <a:lnTo>
                  <a:pt x="14882" y="6189"/>
                </a:lnTo>
                <a:lnTo>
                  <a:pt x="14871" y="6169"/>
                </a:lnTo>
                <a:lnTo>
                  <a:pt x="14859" y="6157"/>
                </a:lnTo>
                <a:lnTo>
                  <a:pt x="14848" y="6157"/>
                </a:lnTo>
                <a:close/>
                <a:moveTo>
                  <a:pt x="11795" y="6284"/>
                </a:moveTo>
                <a:lnTo>
                  <a:pt x="11761" y="6316"/>
                </a:lnTo>
                <a:lnTo>
                  <a:pt x="11750" y="6316"/>
                </a:lnTo>
                <a:lnTo>
                  <a:pt x="11738" y="6310"/>
                </a:lnTo>
                <a:lnTo>
                  <a:pt x="11722" y="6328"/>
                </a:lnTo>
                <a:lnTo>
                  <a:pt x="11704" y="6334"/>
                </a:lnTo>
                <a:lnTo>
                  <a:pt x="11693" y="6380"/>
                </a:lnTo>
                <a:lnTo>
                  <a:pt x="11717" y="6380"/>
                </a:lnTo>
                <a:lnTo>
                  <a:pt x="11727" y="6374"/>
                </a:lnTo>
                <a:lnTo>
                  <a:pt x="11738" y="6360"/>
                </a:lnTo>
                <a:lnTo>
                  <a:pt x="11745" y="6348"/>
                </a:lnTo>
                <a:lnTo>
                  <a:pt x="11750" y="6366"/>
                </a:lnTo>
                <a:lnTo>
                  <a:pt x="11773" y="6354"/>
                </a:lnTo>
                <a:lnTo>
                  <a:pt x="11789" y="6354"/>
                </a:lnTo>
                <a:lnTo>
                  <a:pt x="11812" y="6360"/>
                </a:lnTo>
                <a:lnTo>
                  <a:pt x="11823" y="6354"/>
                </a:lnTo>
                <a:lnTo>
                  <a:pt x="11841" y="6334"/>
                </a:lnTo>
                <a:lnTo>
                  <a:pt x="11869" y="6334"/>
                </a:lnTo>
                <a:lnTo>
                  <a:pt x="11887" y="6328"/>
                </a:lnTo>
                <a:lnTo>
                  <a:pt x="11898" y="6316"/>
                </a:lnTo>
                <a:lnTo>
                  <a:pt x="11892" y="6310"/>
                </a:lnTo>
                <a:lnTo>
                  <a:pt x="11864" y="6302"/>
                </a:lnTo>
                <a:lnTo>
                  <a:pt x="11859" y="6296"/>
                </a:lnTo>
                <a:lnTo>
                  <a:pt x="11846" y="6284"/>
                </a:lnTo>
                <a:lnTo>
                  <a:pt x="11830" y="6284"/>
                </a:lnTo>
                <a:lnTo>
                  <a:pt x="11795" y="6284"/>
                </a:lnTo>
                <a:close/>
                <a:moveTo>
                  <a:pt x="11681" y="6334"/>
                </a:moveTo>
                <a:lnTo>
                  <a:pt x="11647" y="6354"/>
                </a:lnTo>
                <a:lnTo>
                  <a:pt x="11619" y="6392"/>
                </a:lnTo>
                <a:lnTo>
                  <a:pt x="11585" y="6430"/>
                </a:lnTo>
                <a:lnTo>
                  <a:pt x="11624" y="6418"/>
                </a:lnTo>
                <a:lnTo>
                  <a:pt x="11653" y="6398"/>
                </a:lnTo>
                <a:lnTo>
                  <a:pt x="11665" y="6386"/>
                </a:lnTo>
                <a:lnTo>
                  <a:pt x="11670" y="6366"/>
                </a:lnTo>
                <a:lnTo>
                  <a:pt x="11688" y="6348"/>
                </a:lnTo>
                <a:lnTo>
                  <a:pt x="11681" y="6334"/>
                </a:lnTo>
                <a:close/>
                <a:moveTo>
                  <a:pt x="18207" y="6456"/>
                </a:moveTo>
                <a:lnTo>
                  <a:pt x="18161" y="6462"/>
                </a:lnTo>
                <a:lnTo>
                  <a:pt x="18140" y="6470"/>
                </a:lnTo>
                <a:lnTo>
                  <a:pt x="18104" y="6494"/>
                </a:lnTo>
                <a:lnTo>
                  <a:pt x="18070" y="6539"/>
                </a:lnTo>
                <a:lnTo>
                  <a:pt x="18054" y="6571"/>
                </a:lnTo>
                <a:lnTo>
                  <a:pt x="18054" y="6609"/>
                </a:lnTo>
                <a:lnTo>
                  <a:pt x="18054" y="6647"/>
                </a:lnTo>
                <a:lnTo>
                  <a:pt x="18054" y="6673"/>
                </a:lnTo>
                <a:lnTo>
                  <a:pt x="18060" y="6693"/>
                </a:lnTo>
                <a:lnTo>
                  <a:pt x="18065" y="6711"/>
                </a:lnTo>
                <a:lnTo>
                  <a:pt x="18094" y="6768"/>
                </a:lnTo>
                <a:lnTo>
                  <a:pt x="18133" y="6800"/>
                </a:lnTo>
                <a:lnTo>
                  <a:pt x="18179" y="6794"/>
                </a:lnTo>
                <a:lnTo>
                  <a:pt x="18225" y="6774"/>
                </a:lnTo>
                <a:lnTo>
                  <a:pt x="18303" y="6737"/>
                </a:lnTo>
                <a:lnTo>
                  <a:pt x="18339" y="6685"/>
                </a:lnTo>
                <a:lnTo>
                  <a:pt x="18349" y="6653"/>
                </a:lnTo>
                <a:lnTo>
                  <a:pt x="18378" y="6615"/>
                </a:lnTo>
                <a:lnTo>
                  <a:pt x="18383" y="6629"/>
                </a:lnTo>
                <a:lnTo>
                  <a:pt x="18396" y="6653"/>
                </a:lnTo>
                <a:lnTo>
                  <a:pt x="18401" y="6653"/>
                </a:lnTo>
                <a:lnTo>
                  <a:pt x="18412" y="6635"/>
                </a:lnTo>
                <a:lnTo>
                  <a:pt x="18406" y="6589"/>
                </a:lnTo>
                <a:lnTo>
                  <a:pt x="18383" y="6557"/>
                </a:lnTo>
                <a:lnTo>
                  <a:pt x="18349" y="6539"/>
                </a:lnTo>
                <a:lnTo>
                  <a:pt x="18207" y="6456"/>
                </a:lnTo>
                <a:close/>
                <a:moveTo>
                  <a:pt x="11205" y="7093"/>
                </a:moveTo>
                <a:lnTo>
                  <a:pt x="11187" y="7099"/>
                </a:lnTo>
                <a:lnTo>
                  <a:pt x="11182" y="7119"/>
                </a:lnTo>
                <a:lnTo>
                  <a:pt x="11169" y="7125"/>
                </a:lnTo>
                <a:lnTo>
                  <a:pt x="11148" y="7139"/>
                </a:lnTo>
                <a:lnTo>
                  <a:pt x="11136" y="7157"/>
                </a:lnTo>
                <a:lnTo>
                  <a:pt x="11153" y="7157"/>
                </a:lnTo>
                <a:lnTo>
                  <a:pt x="11187" y="7157"/>
                </a:lnTo>
                <a:lnTo>
                  <a:pt x="11205" y="7139"/>
                </a:lnTo>
                <a:lnTo>
                  <a:pt x="11216" y="7113"/>
                </a:lnTo>
                <a:lnTo>
                  <a:pt x="11205" y="7093"/>
                </a:lnTo>
                <a:close/>
                <a:moveTo>
                  <a:pt x="11169" y="7183"/>
                </a:moveTo>
                <a:lnTo>
                  <a:pt x="11153" y="7189"/>
                </a:lnTo>
                <a:lnTo>
                  <a:pt x="11136" y="7203"/>
                </a:lnTo>
                <a:lnTo>
                  <a:pt x="11125" y="7221"/>
                </a:lnTo>
                <a:lnTo>
                  <a:pt x="11141" y="7227"/>
                </a:lnTo>
                <a:lnTo>
                  <a:pt x="11193" y="7209"/>
                </a:lnTo>
                <a:lnTo>
                  <a:pt x="11210" y="7203"/>
                </a:lnTo>
                <a:lnTo>
                  <a:pt x="11210" y="7189"/>
                </a:lnTo>
                <a:lnTo>
                  <a:pt x="11187" y="7189"/>
                </a:lnTo>
                <a:lnTo>
                  <a:pt x="11169" y="7183"/>
                </a:lnTo>
                <a:close/>
                <a:moveTo>
                  <a:pt x="10983" y="7272"/>
                </a:moveTo>
                <a:lnTo>
                  <a:pt x="10965" y="7278"/>
                </a:lnTo>
                <a:lnTo>
                  <a:pt x="10949" y="7298"/>
                </a:lnTo>
                <a:lnTo>
                  <a:pt x="10942" y="7310"/>
                </a:lnTo>
                <a:lnTo>
                  <a:pt x="10965" y="7322"/>
                </a:lnTo>
                <a:lnTo>
                  <a:pt x="10983" y="7310"/>
                </a:lnTo>
                <a:lnTo>
                  <a:pt x="11006" y="7290"/>
                </a:lnTo>
                <a:lnTo>
                  <a:pt x="10999" y="7278"/>
                </a:lnTo>
                <a:lnTo>
                  <a:pt x="10983" y="7272"/>
                </a:lnTo>
                <a:close/>
                <a:moveTo>
                  <a:pt x="6555" y="7310"/>
                </a:moveTo>
                <a:lnTo>
                  <a:pt x="6526" y="7406"/>
                </a:lnTo>
                <a:lnTo>
                  <a:pt x="6526" y="7470"/>
                </a:lnTo>
                <a:lnTo>
                  <a:pt x="6532" y="7489"/>
                </a:lnTo>
                <a:lnTo>
                  <a:pt x="6544" y="7482"/>
                </a:lnTo>
                <a:lnTo>
                  <a:pt x="6549" y="7476"/>
                </a:lnTo>
                <a:lnTo>
                  <a:pt x="6560" y="7426"/>
                </a:lnTo>
                <a:lnTo>
                  <a:pt x="6555" y="7418"/>
                </a:lnTo>
                <a:lnTo>
                  <a:pt x="6565" y="7406"/>
                </a:lnTo>
                <a:lnTo>
                  <a:pt x="6572" y="7400"/>
                </a:lnTo>
                <a:lnTo>
                  <a:pt x="6583" y="7412"/>
                </a:lnTo>
                <a:lnTo>
                  <a:pt x="6583" y="7432"/>
                </a:lnTo>
                <a:lnTo>
                  <a:pt x="6588" y="7438"/>
                </a:lnTo>
                <a:lnTo>
                  <a:pt x="6635" y="7380"/>
                </a:lnTo>
                <a:lnTo>
                  <a:pt x="6617" y="7348"/>
                </a:lnTo>
                <a:lnTo>
                  <a:pt x="6601" y="7316"/>
                </a:lnTo>
                <a:lnTo>
                  <a:pt x="6555" y="7310"/>
                </a:lnTo>
                <a:close/>
                <a:moveTo>
                  <a:pt x="6686" y="7336"/>
                </a:moveTo>
                <a:lnTo>
                  <a:pt x="6663" y="7368"/>
                </a:lnTo>
                <a:lnTo>
                  <a:pt x="6645" y="7394"/>
                </a:lnTo>
                <a:lnTo>
                  <a:pt x="6645" y="7400"/>
                </a:lnTo>
                <a:lnTo>
                  <a:pt x="6645" y="7406"/>
                </a:lnTo>
                <a:lnTo>
                  <a:pt x="6658" y="7418"/>
                </a:lnTo>
                <a:lnTo>
                  <a:pt x="6686" y="7394"/>
                </a:lnTo>
                <a:lnTo>
                  <a:pt x="6686" y="7374"/>
                </a:lnTo>
                <a:lnTo>
                  <a:pt x="6686" y="7336"/>
                </a:lnTo>
                <a:close/>
                <a:moveTo>
                  <a:pt x="6464" y="7348"/>
                </a:moveTo>
                <a:lnTo>
                  <a:pt x="6452" y="7374"/>
                </a:lnTo>
                <a:lnTo>
                  <a:pt x="6464" y="7400"/>
                </a:lnTo>
                <a:lnTo>
                  <a:pt x="6475" y="7412"/>
                </a:lnTo>
                <a:lnTo>
                  <a:pt x="6492" y="7412"/>
                </a:lnTo>
                <a:lnTo>
                  <a:pt x="6508" y="7406"/>
                </a:lnTo>
                <a:lnTo>
                  <a:pt x="6508" y="7394"/>
                </a:lnTo>
                <a:lnTo>
                  <a:pt x="6503" y="7368"/>
                </a:lnTo>
                <a:lnTo>
                  <a:pt x="6498" y="7362"/>
                </a:lnTo>
                <a:lnTo>
                  <a:pt x="6475" y="7354"/>
                </a:lnTo>
                <a:lnTo>
                  <a:pt x="6464" y="7348"/>
                </a:lnTo>
                <a:close/>
                <a:moveTo>
                  <a:pt x="6487" y="7495"/>
                </a:moveTo>
                <a:lnTo>
                  <a:pt x="6480" y="7513"/>
                </a:lnTo>
                <a:lnTo>
                  <a:pt x="6480" y="7527"/>
                </a:lnTo>
                <a:lnTo>
                  <a:pt x="6487" y="7539"/>
                </a:lnTo>
                <a:lnTo>
                  <a:pt x="6492" y="7571"/>
                </a:lnTo>
                <a:lnTo>
                  <a:pt x="6498" y="7571"/>
                </a:lnTo>
                <a:lnTo>
                  <a:pt x="6508" y="7559"/>
                </a:lnTo>
                <a:lnTo>
                  <a:pt x="6516" y="7553"/>
                </a:lnTo>
                <a:lnTo>
                  <a:pt x="6521" y="7533"/>
                </a:lnTo>
                <a:lnTo>
                  <a:pt x="6503" y="7507"/>
                </a:lnTo>
                <a:lnTo>
                  <a:pt x="6498" y="7495"/>
                </a:lnTo>
                <a:lnTo>
                  <a:pt x="6487" y="7495"/>
                </a:lnTo>
                <a:close/>
                <a:moveTo>
                  <a:pt x="10676" y="7533"/>
                </a:moveTo>
                <a:lnTo>
                  <a:pt x="10624" y="7545"/>
                </a:lnTo>
                <a:lnTo>
                  <a:pt x="10596" y="7565"/>
                </a:lnTo>
                <a:lnTo>
                  <a:pt x="10613" y="7585"/>
                </a:lnTo>
                <a:lnTo>
                  <a:pt x="10658" y="7585"/>
                </a:lnTo>
                <a:lnTo>
                  <a:pt x="10676" y="7603"/>
                </a:lnTo>
                <a:lnTo>
                  <a:pt x="10693" y="7597"/>
                </a:lnTo>
                <a:lnTo>
                  <a:pt x="10704" y="7577"/>
                </a:lnTo>
                <a:lnTo>
                  <a:pt x="10693" y="7539"/>
                </a:lnTo>
                <a:lnTo>
                  <a:pt x="10676" y="7533"/>
                </a:lnTo>
                <a:close/>
                <a:moveTo>
                  <a:pt x="6402" y="7603"/>
                </a:moveTo>
                <a:lnTo>
                  <a:pt x="6389" y="7617"/>
                </a:lnTo>
                <a:lnTo>
                  <a:pt x="6379" y="7649"/>
                </a:lnTo>
                <a:lnTo>
                  <a:pt x="6379" y="7693"/>
                </a:lnTo>
                <a:lnTo>
                  <a:pt x="6379" y="7713"/>
                </a:lnTo>
                <a:lnTo>
                  <a:pt x="6384" y="7719"/>
                </a:lnTo>
                <a:lnTo>
                  <a:pt x="6389" y="7699"/>
                </a:lnTo>
                <a:lnTo>
                  <a:pt x="6402" y="7681"/>
                </a:lnTo>
                <a:lnTo>
                  <a:pt x="6407" y="7661"/>
                </a:lnTo>
                <a:lnTo>
                  <a:pt x="6418" y="7649"/>
                </a:lnTo>
                <a:lnTo>
                  <a:pt x="6418" y="7635"/>
                </a:lnTo>
                <a:lnTo>
                  <a:pt x="6402" y="7617"/>
                </a:lnTo>
                <a:lnTo>
                  <a:pt x="6407" y="7603"/>
                </a:lnTo>
                <a:lnTo>
                  <a:pt x="6402" y="7603"/>
                </a:lnTo>
                <a:close/>
                <a:moveTo>
                  <a:pt x="16990" y="7661"/>
                </a:moveTo>
                <a:lnTo>
                  <a:pt x="16990" y="7673"/>
                </a:lnTo>
                <a:lnTo>
                  <a:pt x="16990" y="7687"/>
                </a:lnTo>
                <a:lnTo>
                  <a:pt x="17031" y="7705"/>
                </a:lnTo>
                <a:lnTo>
                  <a:pt x="17037" y="7699"/>
                </a:lnTo>
                <a:lnTo>
                  <a:pt x="17037" y="7687"/>
                </a:lnTo>
                <a:lnTo>
                  <a:pt x="17024" y="7667"/>
                </a:lnTo>
                <a:lnTo>
                  <a:pt x="17008" y="7661"/>
                </a:lnTo>
                <a:lnTo>
                  <a:pt x="16990" y="7661"/>
                </a:lnTo>
                <a:close/>
                <a:moveTo>
                  <a:pt x="9988" y="7896"/>
                </a:moveTo>
                <a:lnTo>
                  <a:pt x="9976" y="7910"/>
                </a:lnTo>
                <a:lnTo>
                  <a:pt x="9914" y="7910"/>
                </a:lnTo>
                <a:lnTo>
                  <a:pt x="9875" y="7922"/>
                </a:lnTo>
                <a:lnTo>
                  <a:pt x="9880" y="7936"/>
                </a:lnTo>
                <a:lnTo>
                  <a:pt x="9903" y="7942"/>
                </a:lnTo>
                <a:lnTo>
                  <a:pt x="9976" y="7942"/>
                </a:lnTo>
                <a:lnTo>
                  <a:pt x="9988" y="7936"/>
                </a:lnTo>
                <a:lnTo>
                  <a:pt x="9994" y="7916"/>
                </a:lnTo>
                <a:lnTo>
                  <a:pt x="9994" y="7896"/>
                </a:lnTo>
                <a:lnTo>
                  <a:pt x="9988" y="7896"/>
                </a:lnTo>
                <a:close/>
                <a:moveTo>
                  <a:pt x="9756" y="7999"/>
                </a:moveTo>
                <a:lnTo>
                  <a:pt x="9720" y="8005"/>
                </a:lnTo>
                <a:lnTo>
                  <a:pt x="9715" y="8017"/>
                </a:lnTo>
                <a:lnTo>
                  <a:pt x="9720" y="8037"/>
                </a:lnTo>
                <a:lnTo>
                  <a:pt x="9743" y="8049"/>
                </a:lnTo>
                <a:lnTo>
                  <a:pt x="9761" y="8055"/>
                </a:lnTo>
                <a:lnTo>
                  <a:pt x="9777" y="8043"/>
                </a:lnTo>
                <a:lnTo>
                  <a:pt x="9789" y="8017"/>
                </a:lnTo>
                <a:lnTo>
                  <a:pt x="9784" y="7999"/>
                </a:lnTo>
                <a:lnTo>
                  <a:pt x="9756" y="7999"/>
                </a:lnTo>
                <a:close/>
                <a:moveTo>
                  <a:pt x="13358" y="8095"/>
                </a:moveTo>
                <a:lnTo>
                  <a:pt x="13342" y="8107"/>
                </a:lnTo>
                <a:lnTo>
                  <a:pt x="13329" y="8139"/>
                </a:lnTo>
                <a:lnTo>
                  <a:pt x="13353" y="8151"/>
                </a:lnTo>
                <a:lnTo>
                  <a:pt x="13386" y="8139"/>
                </a:lnTo>
                <a:lnTo>
                  <a:pt x="13399" y="8127"/>
                </a:lnTo>
                <a:lnTo>
                  <a:pt x="13422" y="8127"/>
                </a:lnTo>
                <a:lnTo>
                  <a:pt x="13422" y="8113"/>
                </a:lnTo>
                <a:lnTo>
                  <a:pt x="13386" y="8095"/>
                </a:lnTo>
                <a:lnTo>
                  <a:pt x="13358" y="8095"/>
                </a:lnTo>
                <a:close/>
                <a:moveTo>
                  <a:pt x="15603" y="8298"/>
                </a:moveTo>
                <a:lnTo>
                  <a:pt x="15575" y="8318"/>
                </a:lnTo>
                <a:lnTo>
                  <a:pt x="15575" y="8310"/>
                </a:lnTo>
                <a:lnTo>
                  <a:pt x="15559" y="8318"/>
                </a:lnTo>
                <a:lnTo>
                  <a:pt x="15564" y="8342"/>
                </a:lnTo>
                <a:lnTo>
                  <a:pt x="15575" y="8356"/>
                </a:lnTo>
                <a:lnTo>
                  <a:pt x="15587" y="8362"/>
                </a:lnTo>
                <a:lnTo>
                  <a:pt x="15603" y="8394"/>
                </a:lnTo>
                <a:lnTo>
                  <a:pt x="15616" y="8388"/>
                </a:lnTo>
                <a:lnTo>
                  <a:pt x="15616" y="8368"/>
                </a:lnTo>
                <a:lnTo>
                  <a:pt x="15626" y="8356"/>
                </a:lnTo>
                <a:lnTo>
                  <a:pt x="15626" y="8324"/>
                </a:lnTo>
                <a:lnTo>
                  <a:pt x="15621" y="8304"/>
                </a:lnTo>
                <a:lnTo>
                  <a:pt x="15603" y="8298"/>
                </a:lnTo>
                <a:close/>
                <a:moveTo>
                  <a:pt x="7373" y="8469"/>
                </a:moveTo>
                <a:lnTo>
                  <a:pt x="7361" y="8483"/>
                </a:lnTo>
                <a:lnTo>
                  <a:pt x="7356" y="8477"/>
                </a:lnTo>
                <a:lnTo>
                  <a:pt x="7350" y="8477"/>
                </a:lnTo>
                <a:lnTo>
                  <a:pt x="7345" y="8477"/>
                </a:lnTo>
                <a:lnTo>
                  <a:pt x="7327" y="8501"/>
                </a:lnTo>
                <a:lnTo>
                  <a:pt x="7322" y="8521"/>
                </a:lnTo>
                <a:lnTo>
                  <a:pt x="7322" y="8527"/>
                </a:lnTo>
                <a:lnTo>
                  <a:pt x="7340" y="8533"/>
                </a:lnTo>
                <a:lnTo>
                  <a:pt x="7345" y="8521"/>
                </a:lnTo>
                <a:lnTo>
                  <a:pt x="7379" y="8489"/>
                </a:lnTo>
                <a:lnTo>
                  <a:pt x="7379" y="8483"/>
                </a:lnTo>
                <a:lnTo>
                  <a:pt x="7379" y="8477"/>
                </a:lnTo>
                <a:lnTo>
                  <a:pt x="7373" y="8469"/>
                </a:lnTo>
                <a:close/>
                <a:moveTo>
                  <a:pt x="7294" y="8495"/>
                </a:moveTo>
                <a:lnTo>
                  <a:pt x="7247" y="8541"/>
                </a:lnTo>
                <a:lnTo>
                  <a:pt x="7242" y="8591"/>
                </a:lnTo>
                <a:lnTo>
                  <a:pt x="7247" y="8591"/>
                </a:lnTo>
                <a:lnTo>
                  <a:pt x="7254" y="8585"/>
                </a:lnTo>
                <a:lnTo>
                  <a:pt x="7270" y="8553"/>
                </a:lnTo>
                <a:lnTo>
                  <a:pt x="7283" y="8533"/>
                </a:lnTo>
                <a:lnTo>
                  <a:pt x="7283" y="8527"/>
                </a:lnTo>
                <a:lnTo>
                  <a:pt x="7294" y="8533"/>
                </a:lnTo>
                <a:lnTo>
                  <a:pt x="7304" y="8521"/>
                </a:lnTo>
                <a:lnTo>
                  <a:pt x="7311" y="8509"/>
                </a:lnTo>
                <a:lnTo>
                  <a:pt x="7294" y="8495"/>
                </a:lnTo>
                <a:close/>
                <a:moveTo>
                  <a:pt x="7198" y="8521"/>
                </a:moveTo>
                <a:lnTo>
                  <a:pt x="7157" y="8547"/>
                </a:lnTo>
                <a:lnTo>
                  <a:pt x="7146" y="8547"/>
                </a:lnTo>
                <a:lnTo>
                  <a:pt x="7134" y="8553"/>
                </a:lnTo>
                <a:lnTo>
                  <a:pt x="7134" y="8559"/>
                </a:lnTo>
                <a:lnTo>
                  <a:pt x="7151" y="8573"/>
                </a:lnTo>
                <a:lnTo>
                  <a:pt x="7134" y="8637"/>
                </a:lnTo>
                <a:lnTo>
                  <a:pt x="7100" y="8643"/>
                </a:lnTo>
                <a:lnTo>
                  <a:pt x="7084" y="8637"/>
                </a:lnTo>
                <a:lnTo>
                  <a:pt x="7061" y="8637"/>
                </a:lnTo>
                <a:lnTo>
                  <a:pt x="7056" y="8643"/>
                </a:lnTo>
                <a:lnTo>
                  <a:pt x="7056" y="8655"/>
                </a:lnTo>
                <a:lnTo>
                  <a:pt x="7056" y="8661"/>
                </a:lnTo>
                <a:lnTo>
                  <a:pt x="7077" y="8669"/>
                </a:lnTo>
                <a:lnTo>
                  <a:pt x="7077" y="8675"/>
                </a:lnTo>
                <a:lnTo>
                  <a:pt x="7072" y="8687"/>
                </a:lnTo>
                <a:lnTo>
                  <a:pt x="7072" y="8701"/>
                </a:lnTo>
                <a:lnTo>
                  <a:pt x="7089" y="8693"/>
                </a:lnTo>
                <a:lnTo>
                  <a:pt x="7105" y="8707"/>
                </a:lnTo>
                <a:lnTo>
                  <a:pt x="7105" y="8718"/>
                </a:lnTo>
                <a:lnTo>
                  <a:pt x="7095" y="8738"/>
                </a:lnTo>
                <a:lnTo>
                  <a:pt x="7072" y="8770"/>
                </a:lnTo>
                <a:lnTo>
                  <a:pt x="7027" y="8820"/>
                </a:lnTo>
                <a:lnTo>
                  <a:pt x="7032" y="8840"/>
                </a:lnTo>
                <a:lnTo>
                  <a:pt x="7038" y="8834"/>
                </a:lnTo>
                <a:lnTo>
                  <a:pt x="7066" y="8802"/>
                </a:lnTo>
                <a:lnTo>
                  <a:pt x="7084" y="8788"/>
                </a:lnTo>
                <a:lnTo>
                  <a:pt x="7118" y="8744"/>
                </a:lnTo>
                <a:lnTo>
                  <a:pt x="7123" y="8744"/>
                </a:lnTo>
                <a:lnTo>
                  <a:pt x="7141" y="8724"/>
                </a:lnTo>
                <a:lnTo>
                  <a:pt x="7151" y="8713"/>
                </a:lnTo>
                <a:lnTo>
                  <a:pt x="7208" y="8643"/>
                </a:lnTo>
                <a:lnTo>
                  <a:pt x="7231" y="8617"/>
                </a:lnTo>
                <a:lnTo>
                  <a:pt x="7208" y="8623"/>
                </a:lnTo>
                <a:lnTo>
                  <a:pt x="7203" y="8623"/>
                </a:lnTo>
                <a:lnTo>
                  <a:pt x="7203" y="8585"/>
                </a:lnTo>
                <a:lnTo>
                  <a:pt x="7185" y="8591"/>
                </a:lnTo>
                <a:lnTo>
                  <a:pt x="7203" y="8559"/>
                </a:lnTo>
                <a:lnTo>
                  <a:pt x="7219" y="8527"/>
                </a:lnTo>
                <a:lnTo>
                  <a:pt x="7208" y="8521"/>
                </a:lnTo>
                <a:lnTo>
                  <a:pt x="7198" y="8521"/>
                </a:lnTo>
                <a:close/>
                <a:moveTo>
                  <a:pt x="12399" y="8744"/>
                </a:moveTo>
                <a:lnTo>
                  <a:pt x="12399" y="8782"/>
                </a:lnTo>
                <a:lnTo>
                  <a:pt x="12415" y="8802"/>
                </a:lnTo>
                <a:lnTo>
                  <a:pt x="12427" y="8802"/>
                </a:lnTo>
                <a:lnTo>
                  <a:pt x="12432" y="8796"/>
                </a:lnTo>
                <a:lnTo>
                  <a:pt x="12448" y="8782"/>
                </a:lnTo>
                <a:lnTo>
                  <a:pt x="12448" y="8788"/>
                </a:lnTo>
                <a:lnTo>
                  <a:pt x="12456" y="8788"/>
                </a:lnTo>
                <a:lnTo>
                  <a:pt x="12461" y="8770"/>
                </a:lnTo>
                <a:lnTo>
                  <a:pt x="12456" y="8764"/>
                </a:lnTo>
                <a:lnTo>
                  <a:pt x="12432" y="8776"/>
                </a:lnTo>
                <a:lnTo>
                  <a:pt x="12420" y="8770"/>
                </a:lnTo>
                <a:lnTo>
                  <a:pt x="12420" y="8764"/>
                </a:lnTo>
                <a:lnTo>
                  <a:pt x="12420" y="8756"/>
                </a:lnTo>
                <a:lnTo>
                  <a:pt x="12427" y="8750"/>
                </a:lnTo>
                <a:lnTo>
                  <a:pt x="12399" y="8744"/>
                </a:lnTo>
                <a:close/>
                <a:moveTo>
                  <a:pt x="8629" y="8750"/>
                </a:moveTo>
                <a:lnTo>
                  <a:pt x="8619" y="8756"/>
                </a:lnTo>
                <a:lnTo>
                  <a:pt x="8590" y="8796"/>
                </a:lnTo>
                <a:lnTo>
                  <a:pt x="8601" y="8802"/>
                </a:lnTo>
                <a:lnTo>
                  <a:pt x="8624" y="8802"/>
                </a:lnTo>
                <a:lnTo>
                  <a:pt x="8640" y="8776"/>
                </a:lnTo>
                <a:lnTo>
                  <a:pt x="8640" y="8750"/>
                </a:lnTo>
                <a:lnTo>
                  <a:pt x="8629" y="8750"/>
                </a:lnTo>
                <a:close/>
                <a:moveTo>
                  <a:pt x="6521" y="8924"/>
                </a:moveTo>
                <a:lnTo>
                  <a:pt x="6521" y="8942"/>
                </a:lnTo>
                <a:lnTo>
                  <a:pt x="6526" y="8956"/>
                </a:lnTo>
                <a:lnTo>
                  <a:pt x="6544" y="8973"/>
                </a:lnTo>
                <a:lnTo>
                  <a:pt x="6526" y="8999"/>
                </a:lnTo>
                <a:lnTo>
                  <a:pt x="6532" y="9011"/>
                </a:lnTo>
                <a:lnTo>
                  <a:pt x="6555" y="9011"/>
                </a:lnTo>
                <a:lnTo>
                  <a:pt x="6565" y="8999"/>
                </a:lnTo>
                <a:lnTo>
                  <a:pt x="6565" y="8993"/>
                </a:lnTo>
                <a:lnTo>
                  <a:pt x="6549" y="8979"/>
                </a:lnTo>
                <a:lnTo>
                  <a:pt x="6555" y="8956"/>
                </a:lnTo>
                <a:lnTo>
                  <a:pt x="6544" y="8924"/>
                </a:lnTo>
                <a:lnTo>
                  <a:pt x="6526" y="8924"/>
                </a:lnTo>
                <a:lnTo>
                  <a:pt x="6521" y="8924"/>
                </a:lnTo>
                <a:close/>
                <a:moveTo>
                  <a:pt x="6606" y="8973"/>
                </a:moveTo>
                <a:lnTo>
                  <a:pt x="6578" y="8999"/>
                </a:lnTo>
                <a:lnTo>
                  <a:pt x="6606" y="9005"/>
                </a:lnTo>
                <a:lnTo>
                  <a:pt x="6640" y="8999"/>
                </a:lnTo>
                <a:lnTo>
                  <a:pt x="6651" y="8993"/>
                </a:lnTo>
                <a:lnTo>
                  <a:pt x="6622" y="8973"/>
                </a:lnTo>
                <a:lnTo>
                  <a:pt x="6606" y="8973"/>
                </a:lnTo>
                <a:close/>
                <a:moveTo>
                  <a:pt x="5634" y="8979"/>
                </a:moveTo>
                <a:lnTo>
                  <a:pt x="5617" y="8987"/>
                </a:lnTo>
                <a:lnTo>
                  <a:pt x="5537" y="9005"/>
                </a:lnTo>
                <a:lnTo>
                  <a:pt x="5480" y="9011"/>
                </a:lnTo>
                <a:lnTo>
                  <a:pt x="5464" y="9019"/>
                </a:lnTo>
                <a:lnTo>
                  <a:pt x="5457" y="9025"/>
                </a:lnTo>
                <a:lnTo>
                  <a:pt x="5446" y="9063"/>
                </a:lnTo>
                <a:lnTo>
                  <a:pt x="5446" y="9069"/>
                </a:lnTo>
                <a:lnTo>
                  <a:pt x="5428" y="9057"/>
                </a:lnTo>
                <a:lnTo>
                  <a:pt x="5412" y="9057"/>
                </a:lnTo>
                <a:lnTo>
                  <a:pt x="5407" y="9037"/>
                </a:lnTo>
                <a:lnTo>
                  <a:pt x="5395" y="9025"/>
                </a:lnTo>
                <a:lnTo>
                  <a:pt x="5389" y="9025"/>
                </a:lnTo>
                <a:lnTo>
                  <a:pt x="5384" y="9031"/>
                </a:lnTo>
                <a:lnTo>
                  <a:pt x="5366" y="9037"/>
                </a:lnTo>
                <a:lnTo>
                  <a:pt x="5356" y="9057"/>
                </a:lnTo>
                <a:lnTo>
                  <a:pt x="5343" y="9075"/>
                </a:lnTo>
                <a:lnTo>
                  <a:pt x="5338" y="9083"/>
                </a:lnTo>
                <a:lnTo>
                  <a:pt x="5350" y="9089"/>
                </a:lnTo>
                <a:lnTo>
                  <a:pt x="5343" y="9101"/>
                </a:lnTo>
                <a:lnTo>
                  <a:pt x="5350" y="9101"/>
                </a:lnTo>
                <a:lnTo>
                  <a:pt x="5327" y="9115"/>
                </a:lnTo>
                <a:lnTo>
                  <a:pt x="5322" y="9115"/>
                </a:lnTo>
                <a:lnTo>
                  <a:pt x="5327" y="9133"/>
                </a:lnTo>
                <a:lnTo>
                  <a:pt x="5343" y="9165"/>
                </a:lnTo>
                <a:lnTo>
                  <a:pt x="5343" y="9171"/>
                </a:lnTo>
                <a:lnTo>
                  <a:pt x="5315" y="9171"/>
                </a:lnTo>
                <a:lnTo>
                  <a:pt x="5304" y="9185"/>
                </a:lnTo>
                <a:lnTo>
                  <a:pt x="5265" y="9197"/>
                </a:lnTo>
                <a:lnTo>
                  <a:pt x="5265" y="9222"/>
                </a:lnTo>
                <a:lnTo>
                  <a:pt x="5270" y="9228"/>
                </a:lnTo>
                <a:lnTo>
                  <a:pt x="5276" y="9234"/>
                </a:lnTo>
                <a:lnTo>
                  <a:pt x="5293" y="9228"/>
                </a:lnTo>
                <a:lnTo>
                  <a:pt x="5315" y="9210"/>
                </a:lnTo>
                <a:lnTo>
                  <a:pt x="5327" y="9216"/>
                </a:lnTo>
                <a:lnTo>
                  <a:pt x="5379" y="9191"/>
                </a:lnTo>
                <a:lnTo>
                  <a:pt x="5407" y="9191"/>
                </a:lnTo>
                <a:lnTo>
                  <a:pt x="5464" y="9171"/>
                </a:lnTo>
                <a:lnTo>
                  <a:pt x="5475" y="9165"/>
                </a:lnTo>
                <a:lnTo>
                  <a:pt x="5480" y="9147"/>
                </a:lnTo>
                <a:lnTo>
                  <a:pt x="5480" y="9139"/>
                </a:lnTo>
                <a:lnTo>
                  <a:pt x="5452" y="9127"/>
                </a:lnTo>
                <a:lnTo>
                  <a:pt x="5498" y="9121"/>
                </a:lnTo>
                <a:lnTo>
                  <a:pt x="5521" y="9107"/>
                </a:lnTo>
                <a:lnTo>
                  <a:pt x="5531" y="9107"/>
                </a:lnTo>
                <a:lnTo>
                  <a:pt x="5606" y="9043"/>
                </a:lnTo>
                <a:lnTo>
                  <a:pt x="5622" y="9019"/>
                </a:lnTo>
                <a:lnTo>
                  <a:pt x="5634" y="8993"/>
                </a:lnTo>
                <a:lnTo>
                  <a:pt x="5634" y="8979"/>
                </a:lnTo>
                <a:close/>
                <a:moveTo>
                  <a:pt x="6418" y="8979"/>
                </a:moveTo>
                <a:lnTo>
                  <a:pt x="6395" y="9005"/>
                </a:lnTo>
                <a:lnTo>
                  <a:pt x="6379" y="9025"/>
                </a:lnTo>
                <a:lnTo>
                  <a:pt x="6373" y="9037"/>
                </a:lnTo>
                <a:lnTo>
                  <a:pt x="6373" y="9051"/>
                </a:lnTo>
                <a:lnTo>
                  <a:pt x="6379" y="9051"/>
                </a:lnTo>
                <a:lnTo>
                  <a:pt x="6395" y="9043"/>
                </a:lnTo>
                <a:lnTo>
                  <a:pt x="6395" y="9051"/>
                </a:lnTo>
                <a:lnTo>
                  <a:pt x="6389" y="9063"/>
                </a:lnTo>
                <a:lnTo>
                  <a:pt x="6384" y="9069"/>
                </a:lnTo>
                <a:lnTo>
                  <a:pt x="6384" y="9083"/>
                </a:lnTo>
                <a:lnTo>
                  <a:pt x="6389" y="9083"/>
                </a:lnTo>
                <a:lnTo>
                  <a:pt x="6436" y="9095"/>
                </a:lnTo>
                <a:lnTo>
                  <a:pt x="6446" y="9127"/>
                </a:lnTo>
                <a:lnTo>
                  <a:pt x="6459" y="9127"/>
                </a:lnTo>
                <a:lnTo>
                  <a:pt x="6469" y="9121"/>
                </a:lnTo>
                <a:lnTo>
                  <a:pt x="6487" y="9107"/>
                </a:lnTo>
                <a:lnTo>
                  <a:pt x="6480" y="9089"/>
                </a:lnTo>
                <a:lnTo>
                  <a:pt x="6469" y="9083"/>
                </a:lnTo>
                <a:lnTo>
                  <a:pt x="6452" y="9063"/>
                </a:lnTo>
                <a:lnTo>
                  <a:pt x="6436" y="9057"/>
                </a:lnTo>
                <a:lnTo>
                  <a:pt x="6446" y="9051"/>
                </a:lnTo>
                <a:lnTo>
                  <a:pt x="6459" y="9037"/>
                </a:lnTo>
                <a:lnTo>
                  <a:pt x="6464" y="9031"/>
                </a:lnTo>
                <a:lnTo>
                  <a:pt x="6464" y="9019"/>
                </a:lnTo>
                <a:lnTo>
                  <a:pt x="6452" y="8993"/>
                </a:lnTo>
                <a:lnTo>
                  <a:pt x="6436" y="8979"/>
                </a:lnTo>
                <a:lnTo>
                  <a:pt x="6418" y="8979"/>
                </a:lnTo>
                <a:close/>
                <a:moveTo>
                  <a:pt x="5906" y="9069"/>
                </a:moveTo>
                <a:lnTo>
                  <a:pt x="5883" y="9083"/>
                </a:lnTo>
                <a:lnTo>
                  <a:pt x="5873" y="9095"/>
                </a:lnTo>
                <a:lnTo>
                  <a:pt x="5855" y="9127"/>
                </a:lnTo>
                <a:lnTo>
                  <a:pt x="5844" y="9139"/>
                </a:lnTo>
                <a:lnTo>
                  <a:pt x="5833" y="9159"/>
                </a:lnTo>
                <a:lnTo>
                  <a:pt x="5833" y="9185"/>
                </a:lnTo>
                <a:lnTo>
                  <a:pt x="5826" y="9197"/>
                </a:lnTo>
                <a:lnTo>
                  <a:pt x="5816" y="9197"/>
                </a:lnTo>
                <a:lnTo>
                  <a:pt x="5769" y="9179"/>
                </a:lnTo>
                <a:lnTo>
                  <a:pt x="5753" y="9179"/>
                </a:lnTo>
                <a:lnTo>
                  <a:pt x="5741" y="9191"/>
                </a:lnTo>
                <a:lnTo>
                  <a:pt x="5730" y="9203"/>
                </a:lnTo>
                <a:lnTo>
                  <a:pt x="5725" y="9216"/>
                </a:lnTo>
                <a:lnTo>
                  <a:pt x="5691" y="9242"/>
                </a:lnTo>
                <a:lnTo>
                  <a:pt x="5684" y="9254"/>
                </a:lnTo>
                <a:lnTo>
                  <a:pt x="5697" y="9338"/>
                </a:lnTo>
                <a:lnTo>
                  <a:pt x="5697" y="9350"/>
                </a:lnTo>
                <a:lnTo>
                  <a:pt x="5674" y="9324"/>
                </a:lnTo>
                <a:lnTo>
                  <a:pt x="5668" y="9324"/>
                </a:lnTo>
                <a:lnTo>
                  <a:pt x="5650" y="9330"/>
                </a:lnTo>
                <a:lnTo>
                  <a:pt x="5599" y="9306"/>
                </a:lnTo>
                <a:lnTo>
                  <a:pt x="5571" y="9324"/>
                </a:lnTo>
                <a:lnTo>
                  <a:pt x="5549" y="9344"/>
                </a:lnTo>
                <a:lnTo>
                  <a:pt x="5508" y="9382"/>
                </a:lnTo>
                <a:lnTo>
                  <a:pt x="5503" y="9394"/>
                </a:lnTo>
                <a:lnTo>
                  <a:pt x="5498" y="9414"/>
                </a:lnTo>
                <a:lnTo>
                  <a:pt x="5498" y="9434"/>
                </a:lnTo>
                <a:lnTo>
                  <a:pt x="5514" y="9451"/>
                </a:lnTo>
                <a:lnTo>
                  <a:pt x="5485" y="9451"/>
                </a:lnTo>
                <a:lnTo>
                  <a:pt x="5464" y="9457"/>
                </a:lnTo>
                <a:lnTo>
                  <a:pt x="5446" y="9465"/>
                </a:lnTo>
                <a:lnTo>
                  <a:pt x="5428" y="9477"/>
                </a:lnTo>
                <a:lnTo>
                  <a:pt x="5423" y="9503"/>
                </a:lnTo>
                <a:lnTo>
                  <a:pt x="5441" y="9535"/>
                </a:lnTo>
                <a:lnTo>
                  <a:pt x="5436" y="9553"/>
                </a:lnTo>
                <a:lnTo>
                  <a:pt x="5436" y="9585"/>
                </a:lnTo>
                <a:lnTo>
                  <a:pt x="5389" y="9643"/>
                </a:lnTo>
                <a:lnTo>
                  <a:pt x="5322" y="9689"/>
                </a:lnTo>
                <a:lnTo>
                  <a:pt x="5286" y="9695"/>
                </a:lnTo>
                <a:lnTo>
                  <a:pt x="5281" y="9700"/>
                </a:lnTo>
                <a:lnTo>
                  <a:pt x="5293" y="9738"/>
                </a:lnTo>
                <a:lnTo>
                  <a:pt x="5242" y="9752"/>
                </a:lnTo>
                <a:lnTo>
                  <a:pt x="5201" y="9744"/>
                </a:lnTo>
                <a:lnTo>
                  <a:pt x="5167" y="9758"/>
                </a:lnTo>
                <a:lnTo>
                  <a:pt x="5180" y="9776"/>
                </a:lnTo>
                <a:lnTo>
                  <a:pt x="5196" y="9784"/>
                </a:lnTo>
                <a:lnTo>
                  <a:pt x="5185" y="9822"/>
                </a:lnTo>
                <a:lnTo>
                  <a:pt x="5190" y="9848"/>
                </a:lnTo>
                <a:lnTo>
                  <a:pt x="5201" y="9866"/>
                </a:lnTo>
                <a:lnTo>
                  <a:pt x="5224" y="9880"/>
                </a:lnTo>
                <a:lnTo>
                  <a:pt x="5253" y="9872"/>
                </a:lnTo>
                <a:lnTo>
                  <a:pt x="5379" y="9828"/>
                </a:lnTo>
                <a:lnTo>
                  <a:pt x="5389" y="9828"/>
                </a:lnTo>
                <a:lnTo>
                  <a:pt x="5356" y="9854"/>
                </a:lnTo>
                <a:lnTo>
                  <a:pt x="5327" y="9880"/>
                </a:lnTo>
                <a:lnTo>
                  <a:pt x="5304" y="9904"/>
                </a:lnTo>
                <a:lnTo>
                  <a:pt x="5281" y="9912"/>
                </a:lnTo>
                <a:lnTo>
                  <a:pt x="5247" y="9949"/>
                </a:lnTo>
                <a:lnTo>
                  <a:pt x="5213" y="9975"/>
                </a:lnTo>
                <a:lnTo>
                  <a:pt x="5180" y="10013"/>
                </a:lnTo>
                <a:lnTo>
                  <a:pt x="5144" y="10063"/>
                </a:lnTo>
                <a:lnTo>
                  <a:pt x="5110" y="10089"/>
                </a:lnTo>
                <a:lnTo>
                  <a:pt x="5043" y="10198"/>
                </a:lnTo>
                <a:lnTo>
                  <a:pt x="5043" y="10204"/>
                </a:lnTo>
                <a:lnTo>
                  <a:pt x="5048" y="10210"/>
                </a:lnTo>
                <a:lnTo>
                  <a:pt x="5071" y="10210"/>
                </a:lnTo>
                <a:lnTo>
                  <a:pt x="5025" y="10236"/>
                </a:lnTo>
                <a:lnTo>
                  <a:pt x="5002" y="10254"/>
                </a:lnTo>
                <a:lnTo>
                  <a:pt x="4981" y="10274"/>
                </a:lnTo>
                <a:lnTo>
                  <a:pt x="4917" y="10344"/>
                </a:lnTo>
                <a:lnTo>
                  <a:pt x="4906" y="10364"/>
                </a:lnTo>
                <a:lnTo>
                  <a:pt x="4896" y="10376"/>
                </a:lnTo>
                <a:lnTo>
                  <a:pt x="4896" y="10396"/>
                </a:lnTo>
                <a:lnTo>
                  <a:pt x="4912" y="10402"/>
                </a:lnTo>
                <a:lnTo>
                  <a:pt x="4924" y="10402"/>
                </a:lnTo>
                <a:lnTo>
                  <a:pt x="4935" y="10396"/>
                </a:lnTo>
                <a:lnTo>
                  <a:pt x="4952" y="10382"/>
                </a:lnTo>
                <a:lnTo>
                  <a:pt x="5087" y="10236"/>
                </a:lnTo>
                <a:lnTo>
                  <a:pt x="5105" y="10210"/>
                </a:lnTo>
                <a:lnTo>
                  <a:pt x="5128" y="10153"/>
                </a:lnTo>
                <a:lnTo>
                  <a:pt x="5134" y="10147"/>
                </a:lnTo>
                <a:lnTo>
                  <a:pt x="5139" y="10135"/>
                </a:lnTo>
                <a:lnTo>
                  <a:pt x="5151" y="10127"/>
                </a:lnTo>
                <a:lnTo>
                  <a:pt x="5196" y="10109"/>
                </a:lnTo>
                <a:lnTo>
                  <a:pt x="5265" y="10077"/>
                </a:lnTo>
                <a:lnTo>
                  <a:pt x="5293" y="10071"/>
                </a:lnTo>
                <a:lnTo>
                  <a:pt x="5224" y="10103"/>
                </a:lnTo>
                <a:lnTo>
                  <a:pt x="5201" y="10121"/>
                </a:lnTo>
                <a:lnTo>
                  <a:pt x="5180" y="10147"/>
                </a:lnTo>
                <a:lnTo>
                  <a:pt x="5162" y="10179"/>
                </a:lnTo>
                <a:lnTo>
                  <a:pt x="5151" y="10198"/>
                </a:lnTo>
                <a:lnTo>
                  <a:pt x="5157" y="10198"/>
                </a:lnTo>
                <a:lnTo>
                  <a:pt x="5173" y="10185"/>
                </a:lnTo>
                <a:lnTo>
                  <a:pt x="5185" y="10190"/>
                </a:lnTo>
                <a:lnTo>
                  <a:pt x="5196" y="10185"/>
                </a:lnTo>
                <a:lnTo>
                  <a:pt x="5208" y="10173"/>
                </a:lnTo>
                <a:lnTo>
                  <a:pt x="5242" y="10173"/>
                </a:lnTo>
                <a:lnTo>
                  <a:pt x="5258" y="10167"/>
                </a:lnTo>
                <a:lnTo>
                  <a:pt x="5293" y="10135"/>
                </a:lnTo>
                <a:lnTo>
                  <a:pt x="5315" y="10121"/>
                </a:lnTo>
                <a:lnTo>
                  <a:pt x="5322" y="10121"/>
                </a:lnTo>
                <a:lnTo>
                  <a:pt x="5293" y="10153"/>
                </a:lnTo>
                <a:lnTo>
                  <a:pt x="5281" y="10167"/>
                </a:lnTo>
                <a:lnTo>
                  <a:pt x="5299" y="10216"/>
                </a:lnTo>
                <a:lnTo>
                  <a:pt x="5309" y="10236"/>
                </a:lnTo>
                <a:lnTo>
                  <a:pt x="5265" y="10216"/>
                </a:lnTo>
                <a:lnTo>
                  <a:pt x="5253" y="10216"/>
                </a:lnTo>
                <a:lnTo>
                  <a:pt x="5229" y="10236"/>
                </a:lnTo>
                <a:lnTo>
                  <a:pt x="5201" y="10274"/>
                </a:lnTo>
                <a:lnTo>
                  <a:pt x="5180" y="10312"/>
                </a:lnTo>
                <a:lnTo>
                  <a:pt x="5196" y="10370"/>
                </a:lnTo>
                <a:lnTo>
                  <a:pt x="5190" y="10396"/>
                </a:lnTo>
                <a:lnTo>
                  <a:pt x="5180" y="10422"/>
                </a:lnTo>
                <a:lnTo>
                  <a:pt x="5151" y="10445"/>
                </a:lnTo>
                <a:lnTo>
                  <a:pt x="5116" y="10471"/>
                </a:lnTo>
                <a:lnTo>
                  <a:pt x="5025" y="10541"/>
                </a:lnTo>
                <a:lnTo>
                  <a:pt x="4963" y="10605"/>
                </a:lnTo>
                <a:lnTo>
                  <a:pt x="4958" y="10593"/>
                </a:lnTo>
                <a:lnTo>
                  <a:pt x="4935" y="10593"/>
                </a:lnTo>
                <a:lnTo>
                  <a:pt x="4917" y="10625"/>
                </a:lnTo>
                <a:lnTo>
                  <a:pt x="4912" y="10657"/>
                </a:lnTo>
                <a:lnTo>
                  <a:pt x="4912" y="10708"/>
                </a:lnTo>
                <a:lnTo>
                  <a:pt x="4924" y="10752"/>
                </a:lnTo>
                <a:lnTo>
                  <a:pt x="4945" y="10714"/>
                </a:lnTo>
                <a:lnTo>
                  <a:pt x="4968" y="10694"/>
                </a:lnTo>
                <a:lnTo>
                  <a:pt x="4981" y="10688"/>
                </a:lnTo>
                <a:lnTo>
                  <a:pt x="5009" y="10732"/>
                </a:lnTo>
                <a:lnTo>
                  <a:pt x="5031" y="10758"/>
                </a:lnTo>
                <a:lnTo>
                  <a:pt x="5059" y="10752"/>
                </a:lnTo>
                <a:lnTo>
                  <a:pt x="5100" y="10740"/>
                </a:lnTo>
                <a:lnTo>
                  <a:pt x="5110" y="10740"/>
                </a:lnTo>
                <a:lnTo>
                  <a:pt x="5123" y="10752"/>
                </a:lnTo>
                <a:lnTo>
                  <a:pt x="5123" y="10772"/>
                </a:lnTo>
                <a:lnTo>
                  <a:pt x="5123" y="10784"/>
                </a:lnTo>
                <a:lnTo>
                  <a:pt x="5139" y="10784"/>
                </a:lnTo>
                <a:lnTo>
                  <a:pt x="5167" y="10796"/>
                </a:lnTo>
                <a:lnTo>
                  <a:pt x="5185" y="10790"/>
                </a:lnTo>
                <a:lnTo>
                  <a:pt x="5208" y="10784"/>
                </a:lnTo>
                <a:lnTo>
                  <a:pt x="5229" y="10772"/>
                </a:lnTo>
                <a:lnTo>
                  <a:pt x="5247" y="10778"/>
                </a:lnTo>
                <a:lnTo>
                  <a:pt x="5265" y="10778"/>
                </a:lnTo>
                <a:lnTo>
                  <a:pt x="5304" y="10758"/>
                </a:lnTo>
                <a:lnTo>
                  <a:pt x="5333" y="10764"/>
                </a:lnTo>
                <a:lnTo>
                  <a:pt x="5412" y="10796"/>
                </a:lnTo>
                <a:lnTo>
                  <a:pt x="5423" y="10804"/>
                </a:lnTo>
                <a:lnTo>
                  <a:pt x="5356" y="10804"/>
                </a:lnTo>
                <a:lnTo>
                  <a:pt x="5281" y="10848"/>
                </a:lnTo>
                <a:lnTo>
                  <a:pt x="5196" y="10923"/>
                </a:lnTo>
                <a:lnTo>
                  <a:pt x="5180" y="10969"/>
                </a:lnTo>
                <a:lnTo>
                  <a:pt x="5180" y="11051"/>
                </a:lnTo>
                <a:lnTo>
                  <a:pt x="5185" y="11097"/>
                </a:lnTo>
                <a:lnTo>
                  <a:pt x="5196" y="11155"/>
                </a:lnTo>
                <a:lnTo>
                  <a:pt x="5208" y="11161"/>
                </a:lnTo>
                <a:lnTo>
                  <a:pt x="5224" y="11155"/>
                </a:lnTo>
                <a:lnTo>
                  <a:pt x="5247" y="11147"/>
                </a:lnTo>
                <a:lnTo>
                  <a:pt x="5276" y="11161"/>
                </a:lnTo>
                <a:lnTo>
                  <a:pt x="5270" y="11178"/>
                </a:lnTo>
                <a:lnTo>
                  <a:pt x="5247" y="11218"/>
                </a:lnTo>
                <a:lnTo>
                  <a:pt x="5219" y="11250"/>
                </a:lnTo>
                <a:lnTo>
                  <a:pt x="5173" y="11262"/>
                </a:lnTo>
                <a:lnTo>
                  <a:pt x="5157" y="11288"/>
                </a:lnTo>
                <a:lnTo>
                  <a:pt x="5144" y="11320"/>
                </a:lnTo>
                <a:lnTo>
                  <a:pt x="5151" y="11338"/>
                </a:lnTo>
                <a:lnTo>
                  <a:pt x="5157" y="11346"/>
                </a:lnTo>
                <a:lnTo>
                  <a:pt x="5128" y="11370"/>
                </a:lnTo>
                <a:lnTo>
                  <a:pt x="5094" y="11402"/>
                </a:lnTo>
                <a:lnTo>
                  <a:pt x="5077" y="11433"/>
                </a:lnTo>
                <a:lnTo>
                  <a:pt x="5066" y="11497"/>
                </a:lnTo>
                <a:lnTo>
                  <a:pt x="5071" y="11517"/>
                </a:lnTo>
                <a:lnTo>
                  <a:pt x="5082" y="11529"/>
                </a:lnTo>
                <a:lnTo>
                  <a:pt x="5100" y="11537"/>
                </a:lnTo>
                <a:lnTo>
                  <a:pt x="5105" y="11549"/>
                </a:lnTo>
                <a:lnTo>
                  <a:pt x="5071" y="11549"/>
                </a:lnTo>
                <a:lnTo>
                  <a:pt x="5059" y="11537"/>
                </a:lnTo>
                <a:lnTo>
                  <a:pt x="5054" y="11473"/>
                </a:lnTo>
                <a:lnTo>
                  <a:pt x="5020" y="11473"/>
                </a:lnTo>
                <a:lnTo>
                  <a:pt x="5009" y="11543"/>
                </a:lnTo>
                <a:lnTo>
                  <a:pt x="4974" y="11479"/>
                </a:lnTo>
                <a:lnTo>
                  <a:pt x="4945" y="11473"/>
                </a:lnTo>
                <a:lnTo>
                  <a:pt x="4912" y="11479"/>
                </a:lnTo>
                <a:lnTo>
                  <a:pt x="4883" y="11473"/>
                </a:lnTo>
                <a:lnTo>
                  <a:pt x="4855" y="11459"/>
                </a:lnTo>
                <a:lnTo>
                  <a:pt x="4844" y="11459"/>
                </a:lnTo>
                <a:lnTo>
                  <a:pt x="4753" y="11465"/>
                </a:lnTo>
                <a:lnTo>
                  <a:pt x="4697" y="11485"/>
                </a:lnTo>
                <a:lnTo>
                  <a:pt x="4673" y="11497"/>
                </a:lnTo>
                <a:lnTo>
                  <a:pt x="4650" y="11517"/>
                </a:lnTo>
                <a:lnTo>
                  <a:pt x="4633" y="11529"/>
                </a:lnTo>
                <a:lnTo>
                  <a:pt x="4588" y="11543"/>
                </a:lnTo>
                <a:lnTo>
                  <a:pt x="4547" y="11561"/>
                </a:lnTo>
                <a:lnTo>
                  <a:pt x="4526" y="11581"/>
                </a:lnTo>
                <a:lnTo>
                  <a:pt x="4514" y="11593"/>
                </a:lnTo>
                <a:lnTo>
                  <a:pt x="4542" y="11601"/>
                </a:lnTo>
                <a:lnTo>
                  <a:pt x="4583" y="11587"/>
                </a:lnTo>
                <a:lnTo>
                  <a:pt x="4617" y="11587"/>
                </a:lnTo>
                <a:lnTo>
                  <a:pt x="4650" y="11593"/>
                </a:lnTo>
                <a:lnTo>
                  <a:pt x="4684" y="11601"/>
                </a:lnTo>
                <a:lnTo>
                  <a:pt x="4668" y="11619"/>
                </a:lnTo>
                <a:lnTo>
                  <a:pt x="4656" y="11645"/>
                </a:lnTo>
                <a:lnTo>
                  <a:pt x="4656" y="11670"/>
                </a:lnTo>
                <a:lnTo>
                  <a:pt x="4645" y="11702"/>
                </a:lnTo>
                <a:lnTo>
                  <a:pt x="4627" y="11714"/>
                </a:lnTo>
                <a:lnTo>
                  <a:pt x="4617" y="11740"/>
                </a:lnTo>
                <a:lnTo>
                  <a:pt x="4611" y="11766"/>
                </a:lnTo>
                <a:lnTo>
                  <a:pt x="4622" y="11778"/>
                </a:lnTo>
                <a:lnTo>
                  <a:pt x="4594" y="11798"/>
                </a:lnTo>
                <a:lnTo>
                  <a:pt x="4560" y="11830"/>
                </a:lnTo>
                <a:lnTo>
                  <a:pt x="4531" y="11856"/>
                </a:lnTo>
                <a:lnTo>
                  <a:pt x="4503" y="11874"/>
                </a:lnTo>
                <a:lnTo>
                  <a:pt x="4446" y="11894"/>
                </a:lnTo>
                <a:lnTo>
                  <a:pt x="4389" y="11894"/>
                </a:lnTo>
                <a:lnTo>
                  <a:pt x="4286" y="11911"/>
                </a:lnTo>
                <a:lnTo>
                  <a:pt x="4224" y="11911"/>
                </a:lnTo>
                <a:lnTo>
                  <a:pt x="4190" y="11925"/>
                </a:lnTo>
                <a:lnTo>
                  <a:pt x="4149" y="11951"/>
                </a:lnTo>
                <a:lnTo>
                  <a:pt x="4162" y="11963"/>
                </a:lnTo>
                <a:lnTo>
                  <a:pt x="4157" y="11989"/>
                </a:lnTo>
                <a:lnTo>
                  <a:pt x="4144" y="12021"/>
                </a:lnTo>
                <a:lnTo>
                  <a:pt x="4144" y="12039"/>
                </a:lnTo>
                <a:lnTo>
                  <a:pt x="4178" y="12097"/>
                </a:lnTo>
                <a:lnTo>
                  <a:pt x="4242" y="12091"/>
                </a:lnTo>
                <a:lnTo>
                  <a:pt x="4281" y="12079"/>
                </a:lnTo>
                <a:lnTo>
                  <a:pt x="4304" y="12079"/>
                </a:lnTo>
                <a:lnTo>
                  <a:pt x="4338" y="12091"/>
                </a:lnTo>
                <a:lnTo>
                  <a:pt x="4343" y="12117"/>
                </a:lnTo>
                <a:lnTo>
                  <a:pt x="4348" y="12129"/>
                </a:lnTo>
                <a:lnTo>
                  <a:pt x="4389" y="12154"/>
                </a:lnTo>
                <a:lnTo>
                  <a:pt x="4361" y="12160"/>
                </a:lnTo>
                <a:lnTo>
                  <a:pt x="4332" y="12180"/>
                </a:lnTo>
                <a:lnTo>
                  <a:pt x="4366" y="12192"/>
                </a:lnTo>
                <a:lnTo>
                  <a:pt x="4395" y="12198"/>
                </a:lnTo>
                <a:lnTo>
                  <a:pt x="4412" y="12198"/>
                </a:lnTo>
                <a:lnTo>
                  <a:pt x="4428" y="12206"/>
                </a:lnTo>
                <a:lnTo>
                  <a:pt x="4446" y="12238"/>
                </a:lnTo>
                <a:lnTo>
                  <a:pt x="4469" y="12314"/>
                </a:lnTo>
                <a:lnTo>
                  <a:pt x="4531" y="12346"/>
                </a:lnTo>
                <a:lnTo>
                  <a:pt x="4542" y="12346"/>
                </a:lnTo>
                <a:lnTo>
                  <a:pt x="4611" y="12320"/>
                </a:lnTo>
                <a:lnTo>
                  <a:pt x="4645" y="12308"/>
                </a:lnTo>
                <a:lnTo>
                  <a:pt x="4713" y="12314"/>
                </a:lnTo>
                <a:lnTo>
                  <a:pt x="4741" y="12302"/>
                </a:lnTo>
                <a:lnTo>
                  <a:pt x="4787" y="12282"/>
                </a:lnTo>
                <a:lnTo>
                  <a:pt x="4826" y="12270"/>
                </a:lnTo>
                <a:lnTo>
                  <a:pt x="4759" y="12314"/>
                </a:lnTo>
                <a:lnTo>
                  <a:pt x="4718" y="12334"/>
                </a:lnTo>
                <a:lnTo>
                  <a:pt x="4679" y="12352"/>
                </a:lnTo>
                <a:lnTo>
                  <a:pt x="4640" y="12378"/>
                </a:lnTo>
                <a:lnTo>
                  <a:pt x="4560" y="12435"/>
                </a:lnTo>
                <a:lnTo>
                  <a:pt x="4531" y="12441"/>
                </a:lnTo>
                <a:lnTo>
                  <a:pt x="4498" y="12435"/>
                </a:lnTo>
                <a:lnTo>
                  <a:pt x="4469" y="12429"/>
                </a:lnTo>
                <a:lnTo>
                  <a:pt x="4418" y="12390"/>
                </a:lnTo>
                <a:lnTo>
                  <a:pt x="4356" y="12372"/>
                </a:lnTo>
                <a:lnTo>
                  <a:pt x="4270" y="12352"/>
                </a:lnTo>
                <a:lnTo>
                  <a:pt x="4258" y="12358"/>
                </a:lnTo>
                <a:lnTo>
                  <a:pt x="4196" y="12415"/>
                </a:lnTo>
                <a:lnTo>
                  <a:pt x="4128" y="12421"/>
                </a:lnTo>
                <a:lnTo>
                  <a:pt x="4105" y="12453"/>
                </a:lnTo>
                <a:lnTo>
                  <a:pt x="4082" y="12485"/>
                </a:lnTo>
                <a:lnTo>
                  <a:pt x="4064" y="12505"/>
                </a:lnTo>
                <a:lnTo>
                  <a:pt x="3951" y="12563"/>
                </a:lnTo>
                <a:lnTo>
                  <a:pt x="3929" y="12581"/>
                </a:lnTo>
                <a:lnTo>
                  <a:pt x="3911" y="12581"/>
                </a:lnTo>
                <a:lnTo>
                  <a:pt x="3894" y="12589"/>
                </a:lnTo>
                <a:lnTo>
                  <a:pt x="3872" y="12607"/>
                </a:lnTo>
                <a:lnTo>
                  <a:pt x="3832" y="12633"/>
                </a:lnTo>
                <a:lnTo>
                  <a:pt x="3752" y="12670"/>
                </a:lnTo>
                <a:lnTo>
                  <a:pt x="3679" y="12670"/>
                </a:lnTo>
                <a:lnTo>
                  <a:pt x="3645" y="12690"/>
                </a:lnTo>
                <a:lnTo>
                  <a:pt x="3633" y="12716"/>
                </a:lnTo>
                <a:lnTo>
                  <a:pt x="3633" y="12728"/>
                </a:lnTo>
                <a:lnTo>
                  <a:pt x="3661" y="12722"/>
                </a:lnTo>
                <a:lnTo>
                  <a:pt x="3695" y="12722"/>
                </a:lnTo>
                <a:lnTo>
                  <a:pt x="3718" y="12740"/>
                </a:lnTo>
                <a:lnTo>
                  <a:pt x="3730" y="12780"/>
                </a:lnTo>
                <a:lnTo>
                  <a:pt x="3759" y="12780"/>
                </a:lnTo>
                <a:lnTo>
                  <a:pt x="3798" y="12748"/>
                </a:lnTo>
                <a:lnTo>
                  <a:pt x="3816" y="12734"/>
                </a:lnTo>
                <a:lnTo>
                  <a:pt x="3888" y="12716"/>
                </a:lnTo>
                <a:lnTo>
                  <a:pt x="3917" y="12708"/>
                </a:lnTo>
                <a:lnTo>
                  <a:pt x="3986" y="12702"/>
                </a:lnTo>
                <a:lnTo>
                  <a:pt x="4020" y="12708"/>
                </a:lnTo>
                <a:lnTo>
                  <a:pt x="4043" y="12716"/>
                </a:lnTo>
                <a:lnTo>
                  <a:pt x="4071" y="12716"/>
                </a:lnTo>
                <a:lnTo>
                  <a:pt x="4077" y="12708"/>
                </a:lnTo>
                <a:lnTo>
                  <a:pt x="4082" y="12708"/>
                </a:lnTo>
                <a:lnTo>
                  <a:pt x="4093" y="12734"/>
                </a:lnTo>
                <a:lnTo>
                  <a:pt x="4128" y="12786"/>
                </a:lnTo>
                <a:lnTo>
                  <a:pt x="4144" y="12818"/>
                </a:lnTo>
                <a:lnTo>
                  <a:pt x="4173" y="12824"/>
                </a:lnTo>
                <a:lnTo>
                  <a:pt x="4219" y="12798"/>
                </a:lnTo>
                <a:lnTo>
                  <a:pt x="4258" y="12754"/>
                </a:lnTo>
                <a:lnTo>
                  <a:pt x="4292" y="12702"/>
                </a:lnTo>
                <a:lnTo>
                  <a:pt x="4332" y="12670"/>
                </a:lnTo>
                <a:lnTo>
                  <a:pt x="4457" y="12670"/>
                </a:lnTo>
                <a:lnTo>
                  <a:pt x="4480" y="12676"/>
                </a:lnTo>
                <a:lnTo>
                  <a:pt x="4508" y="12696"/>
                </a:lnTo>
                <a:lnTo>
                  <a:pt x="4531" y="12722"/>
                </a:lnTo>
                <a:lnTo>
                  <a:pt x="4547" y="12754"/>
                </a:lnTo>
                <a:lnTo>
                  <a:pt x="4576" y="12772"/>
                </a:lnTo>
                <a:lnTo>
                  <a:pt x="4594" y="12766"/>
                </a:lnTo>
                <a:lnTo>
                  <a:pt x="4604" y="12766"/>
                </a:lnTo>
                <a:lnTo>
                  <a:pt x="4679" y="12804"/>
                </a:lnTo>
                <a:lnTo>
                  <a:pt x="4689" y="12812"/>
                </a:lnTo>
                <a:lnTo>
                  <a:pt x="4702" y="12804"/>
                </a:lnTo>
                <a:lnTo>
                  <a:pt x="4702" y="12780"/>
                </a:lnTo>
                <a:lnTo>
                  <a:pt x="4707" y="12754"/>
                </a:lnTo>
                <a:lnTo>
                  <a:pt x="4746" y="12772"/>
                </a:lnTo>
                <a:lnTo>
                  <a:pt x="4798" y="12780"/>
                </a:lnTo>
                <a:lnTo>
                  <a:pt x="4821" y="12786"/>
                </a:lnTo>
                <a:lnTo>
                  <a:pt x="4844" y="12786"/>
                </a:lnTo>
                <a:lnTo>
                  <a:pt x="4906" y="12772"/>
                </a:lnTo>
                <a:lnTo>
                  <a:pt x="4901" y="12728"/>
                </a:lnTo>
                <a:lnTo>
                  <a:pt x="4924" y="12760"/>
                </a:lnTo>
                <a:lnTo>
                  <a:pt x="4963" y="12780"/>
                </a:lnTo>
                <a:lnTo>
                  <a:pt x="4991" y="12798"/>
                </a:lnTo>
                <a:lnTo>
                  <a:pt x="5015" y="12830"/>
                </a:lnTo>
                <a:lnTo>
                  <a:pt x="5038" y="12844"/>
                </a:lnTo>
                <a:lnTo>
                  <a:pt x="5134" y="12850"/>
                </a:lnTo>
                <a:lnTo>
                  <a:pt x="5196" y="12868"/>
                </a:lnTo>
                <a:lnTo>
                  <a:pt x="5293" y="12925"/>
                </a:lnTo>
                <a:lnTo>
                  <a:pt x="5322" y="12925"/>
                </a:lnTo>
                <a:lnTo>
                  <a:pt x="5356" y="12919"/>
                </a:lnTo>
                <a:lnTo>
                  <a:pt x="5395" y="12913"/>
                </a:lnTo>
                <a:lnTo>
                  <a:pt x="5441" y="12907"/>
                </a:lnTo>
                <a:lnTo>
                  <a:pt x="5475" y="12893"/>
                </a:lnTo>
                <a:lnTo>
                  <a:pt x="5521" y="12913"/>
                </a:lnTo>
                <a:lnTo>
                  <a:pt x="5531" y="12893"/>
                </a:lnTo>
                <a:lnTo>
                  <a:pt x="5565" y="12868"/>
                </a:lnTo>
                <a:lnTo>
                  <a:pt x="5674" y="12844"/>
                </a:lnTo>
                <a:lnTo>
                  <a:pt x="5684" y="12836"/>
                </a:lnTo>
                <a:lnTo>
                  <a:pt x="5713" y="12780"/>
                </a:lnTo>
                <a:lnTo>
                  <a:pt x="5725" y="12754"/>
                </a:lnTo>
                <a:lnTo>
                  <a:pt x="5720" y="12748"/>
                </a:lnTo>
                <a:lnTo>
                  <a:pt x="5684" y="12740"/>
                </a:lnTo>
                <a:lnTo>
                  <a:pt x="5622" y="12728"/>
                </a:lnTo>
                <a:lnTo>
                  <a:pt x="5588" y="12716"/>
                </a:lnTo>
                <a:lnTo>
                  <a:pt x="5542" y="12690"/>
                </a:lnTo>
                <a:lnTo>
                  <a:pt x="5537" y="12676"/>
                </a:lnTo>
                <a:lnTo>
                  <a:pt x="5537" y="12644"/>
                </a:lnTo>
                <a:lnTo>
                  <a:pt x="5521" y="12633"/>
                </a:lnTo>
                <a:lnTo>
                  <a:pt x="5492" y="12633"/>
                </a:lnTo>
                <a:lnTo>
                  <a:pt x="5521" y="12621"/>
                </a:lnTo>
                <a:lnTo>
                  <a:pt x="5549" y="12621"/>
                </a:lnTo>
                <a:lnTo>
                  <a:pt x="5571" y="12627"/>
                </a:lnTo>
                <a:lnTo>
                  <a:pt x="5606" y="12633"/>
                </a:lnTo>
                <a:lnTo>
                  <a:pt x="5634" y="12621"/>
                </a:lnTo>
                <a:lnTo>
                  <a:pt x="5656" y="12595"/>
                </a:lnTo>
                <a:lnTo>
                  <a:pt x="5656" y="12569"/>
                </a:lnTo>
                <a:lnTo>
                  <a:pt x="5627" y="12543"/>
                </a:lnTo>
                <a:lnTo>
                  <a:pt x="5697" y="12525"/>
                </a:lnTo>
                <a:lnTo>
                  <a:pt x="5730" y="12543"/>
                </a:lnTo>
                <a:lnTo>
                  <a:pt x="5759" y="12543"/>
                </a:lnTo>
                <a:lnTo>
                  <a:pt x="5787" y="12531"/>
                </a:lnTo>
                <a:lnTo>
                  <a:pt x="5798" y="12505"/>
                </a:lnTo>
                <a:lnTo>
                  <a:pt x="5798" y="12479"/>
                </a:lnTo>
                <a:lnTo>
                  <a:pt x="5805" y="12473"/>
                </a:lnTo>
                <a:lnTo>
                  <a:pt x="5816" y="12473"/>
                </a:lnTo>
                <a:lnTo>
                  <a:pt x="5821" y="12485"/>
                </a:lnTo>
                <a:lnTo>
                  <a:pt x="5855" y="12479"/>
                </a:lnTo>
                <a:lnTo>
                  <a:pt x="5906" y="12447"/>
                </a:lnTo>
                <a:lnTo>
                  <a:pt x="5924" y="12435"/>
                </a:lnTo>
                <a:lnTo>
                  <a:pt x="5940" y="12415"/>
                </a:lnTo>
                <a:lnTo>
                  <a:pt x="5968" y="12372"/>
                </a:lnTo>
                <a:lnTo>
                  <a:pt x="6004" y="12334"/>
                </a:lnTo>
                <a:lnTo>
                  <a:pt x="6032" y="12294"/>
                </a:lnTo>
                <a:lnTo>
                  <a:pt x="6054" y="12244"/>
                </a:lnTo>
                <a:lnTo>
                  <a:pt x="6071" y="12198"/>
                </a:lnTo>
                <a:lnTo>
                  <a:pt x="6071" y="12160"/>
                </a:lnTo>
                <a:lnTo>
                  <a:pt x="6032" y="12079"/>
                </a:lnTo>
                <a:lnTo>
                  <a:pt x="6009" y="12059"/>
                </a:lnTo>
                <a:lnTo>
                  <a:pt x="5963" y="12021"/>
                </a:lnTo>
                <a:lnTo>
                  <a:pt x="5935" y="12021"/>
                </a:lnTo>
                <a:lnTo>
                  <a:pt x="5906" y="12001"/>
                </a:lnTo>
                <a:lnTo>
                  <a:pt x="5878" y="11989"/>
                </a:lnTo>
                <a:lnTo>
                  <a:pt x="5839" y="11983"/>
                </a:lnTo>
                <a:lnTo>
                  <a:pt x="5821" y="11989"/>
                </a:lnTo>
                <a:lnTo>
                  <a:pt x="5787" y="12021"/>
                </a:lnTo>
                <a:lnTo>
                  <a:pt x="5764" y="12027"/>
                </a:lnTo>
                <a:lnTo>
                  <a:pt x="5748" y="12027"/>
                </a:lnTo>
                <a:lnTo>
                  <a:pt x="5736" y="12027"/>
                </a:lnTo>
                <a:lnTo>
                  <a:pt x="5702" y="11963"/>
                </a:lnTo>
                <a:lnTo>
                  <a:pt x="5730" y="11943"/>
                </a:lnTo>
                <a:lnTo>
                  <a:pt x="5764" y="11925"/>
                </a:lnTo>
                <a:lnTo>
                  <a:pt x="5798" y="11905"/>
                </a:lnTo>
                <a:lnTo>
                  <a:pt x="5833" y="11880"/>
                </a:lnTo>
                <a:lnTo>
                  <a:pt x="5849" y="11798"/>
                </a:lnTo>
                <a:lnTo>
                  <a:pt x="5839" y="11728"/>
                </a:lnTo>
                <a:lnTo>
                  <a:pt x="5787" y="11593"/>
                </a:lnTo>
                <a:lnTo>
                  <a:pt x="5741" y="11575"/>
                </a:lnTo>
                <a:lnTo>
                  <a:pt x="5702" y="11549"/>
                </a:lnTo>
                <a:lnTo>
                  <a:pt x="5725" y="11555"/>
                </a:lnTo>
                <a:lnTo>
                  <a:pt x="5753" y="11569"/>
                </a:lnTo>
                <a:lnTo>
                  <a:pt x="5805" y="11575"/>
                </a:lnTo>
                <a:lnTo>
                  <a:pt x="5816" y="11607"/>
                </a:lnTo>
                <a:lnTo>
                  <a:pt x="5833" y="11633"/>
                </a:lnTo>
                <a:lnTo>
                  <a:pt x="5844" y="11639"/>
                </a:lnTo>
                <a:lnTo>
                  <a:pt x="5855" y="11645"/>
                </a:lnTo>
                <a:lnTo>
                  <a:pt x="5862" y="11651"/>
                </a:lnTo>
                <a:lnTo>
                  <a:pt x="5867" y="11664"/>
                </a:lnTo>
                <a:lnTo>
                  <a:pt x="5873" y="11593"/>
                </a:lnTo>
                <a:lnTo>
                  <a:pt x="5873" y="11529"/>
                </a:lnTo>
                <a:lnTo>
                  <a:pt x="5873" y="11491"/>
                </a:lnTo>
                <a:lnTo>
                  <a:pt x="5883" y="11453"/>
                </a:lnTo>
                <a:lnTo>
                  <a:pt x="5906" y="11433"/>
                </a:lnTo>
                <a:lnTo>
                  <a:pt x="5929" y="11421"/>
                </a:lnTo>
                <a:lnTo>
                  <a:pt x="5912" y="11378"/>
                </a:lnTo>
                <a:lnTo>
                  <a:pt x="5901" y="11326"/>
                </a:lnTo>
                <a:lnTo>
                  <a:pt x="5890" y="11268"/>
                </a:lnTo>
                <a:lnTo>
                  <a:pt x="5878" y="11204"/>
                </a:lnTo>
                <a:lnTo>
                  <a:pt x="5867" y="11178"/>
                </a:lnTo>
                <a:lnTo>
                  <a:pt x="5798" y="11097"/>
                </a:lnTo>
                <a:lnTo>
                  <a:pt x="5787" y="11071"/>
                </a:lnTo>
                <a:lnTo>
                  <a:pt x="5793" y="11033"/>
                </a:lnTo>
                <a:lnTo>
                  <a:pt x="5821" y="10912"/>
                </a:lnTo>
                <a:lnTo>
                  <a:pt x="5849" y="10804"/>
                </a:lnTo>
                <a:lnTo>
                  <a:pt x="5883" y="10694"/>
                </a:lnTo>
                <a:lnTo>
                  <a:pt x="5890" y="10657"/>
                </a:lnTo>
                <a:lnTo>
                  <a:pt x="5883" y="10631"/>
                </a:lnTo>
                <a:lnTo>
                  <a:pt x="5878" y="10599"/>
                </a:lnTo>
                <a:lnTo>
                  <a:pt x="5867" y="10523"/>
                </a:lnTo>
                <a:lnTo>
                  <a:pt x="5855" y="10471"/>
                </a:lnTo>
                <a:lnTo>
                  <a:pt x="5787" y="10376"/>
                </a:lnTo>
                <a:lnTo>
                  <a:pt x="5730" y="10358"/>
                </a:lnTo>
                <a:lnTo>
                  <a:pt x="5674" y="10370"/>
                </a:lnTo>
                <a:lnTo>
                  <a:pt x="5663" y="10370"/>
                </a:lnTo>
                <a:lnTo>
                  <a:pt x="5555" y="10294"/>
                </a:lnTo>
                <a:lnTo>
                  <a:pt x="5537" y="10274"/>
                </a:lnTo>
                <a:lnTo>
                  <a:pt x="5531" y="10242"/>
                </a:lnTo>
                <a:lnTo>
                  <a:pt x="5542" y="10262"/>
                </a:lnTo>
                <a:lnTo>
                  <a:pt x="5583" y="10300"/>
                </a:lnTo>
                <a:lnTo>
                  <a:pt x="5611" y="10312"/>
                </a:lnTo>
                <a:lnTo>
                  <a:pt x="5640" y="10312"/>
                </a:lnTo>
                <a:lnTo>
                  <a:pt x="5668" y="10306"/>
                </a:lnTo>
                <a:lnTo>
                  <a:pt x="5741" y="10274"/>
                </a:lnTo>
                <a:lnTo>
                  <a:pt x="5787" y="10286"/>
                </a:lnTo>
                <a:lnTo>
                  <a:pt x="5821" y="10274"/>
                </a:lnTo>
                <a:lnTo>
                  <a:pt x="5844" y="10248"/>
                </a:lnTo>
                <a:lnTo>
                  <a:pt x="5810" y="10190"/>
                </a:lnTo>
                <a:lnTo>
                  <a:pt x="5764" y="10179"/>
                </a:lnTo>
                <a:lnTo>
                  <a:pt x="5730" y="10179"/>
                </a:lnTo>
                <a:lnTo>
                  <a:pt x="5707" y="10173"/>
                </a:lnTo>
                <a:lnTo>
                  <a:pt x="5730" y="10167"/>
                </a:lnTo>
                <a:lnTo>
                  <a:pt x="5764" y="10159"/>
                </a:lnTo>
                <a:lnTo>
                  <a:pt x="5787" y="10153"/>
                </a:lnTo>
                <a:lnTo>
                  <a:pt x="5855" y="10167"/>
                </a:lnTo>
                <a:lnTo>
                  <a:pt x="5883" y="10159"/>
                </a:lnTo>
                <a:lnTo>
                  <a:pt x="5919" y="10147"/>
                </a:lnTo>
                <a:lnTo>
                  <a:pt x="5958" y="10121"/>
                </a:lnTo>
                <a:lnTo>
                  <a:pt x="5997" y="10089"/>
                </a:lnTo>
                <a:lnTo>
                  <a:pt x="6066" y="10045"/>
                </a:lnTo>
                <a:lnTo>
                  <a:pt x="6162" y="9955"/>
                </a:lnTo>
                <a:lnTo>
                  <a:pt x="6180" y="9936"/>
                </a:lnTo>
                <a:lnTo>
                  <a:pt x="6203" y="9918"/>
                </a:lnTo>
                <a:lnTo>
                  <a:pt x="6219" y="9898"/>
                </a:lnTo>
                <a:lnTo>
                  <a:pt x="6260" y="9866"/>
                </a:lnTo>
                <a:lnTo>
                  <a:pt x="6299" y="9840"/>
                </a:lnTo>
                <a:lnTo>
                  <a:pt x="6322" y="9822"/>
                </a:lnTo>
                <a:lnTo>
                  <a:pt x="6327" y="9816"/>
                </a:lnTo>
                <a:lnTo>
                  <a:pt x="6338" y="9758"/>
                </a:lnTo>
                <a:lnTo>
                  <a:pt x="6333" y="9720"/>
                </a:lnTo>
                <a:lnTo>
                  <a:pt x="6317" y="9700"/>
                </a:lnTo>
                <a:lnTo>
                  <a:pt x="6270" y="9695"/>
                </a:lnTo>
                <a:lnTo>
                  <a:pt x="6139" y="9637"/>
                </a:lnTo>
                <a:lnTo>
                  <a:pt x="6123" y="9631"/>
                </a:lnTo>
                <a:lnTo>
                  <a:pt x="6100" y="9631"/>
                </a:lnTo>
                <a:lnTo>
                  <a:pt x="6089" y="9625"/>
                </a:lnTo>
                <a:lnTo>
                  <a:pt x="6048" y="9593"/>
                </a:lnTo>
                <a:lnTo>
                  <a:pt x="6025" y="9579"/>
                </a:lnTo>
                <a:lnTo>
                  <a:pt x="5963" y="9579"/>
                </a:lnTo>
                <a:lnTo>
                  <a:pt x="5896" y="9585"/>
                </a:lnTo>
                <a:lnTo>
                  <a:pt x="5867" y="9585"/>
                </a:lnTo>
                <a:lnTo>
                  <a:pt x="5833" y="9573"/>
                </a:lnTo>
                <a:lnTo>
                  <a:pt x="5873" y="9535"/>
                </a:lnTo>
                <a:lnTo>
                  <a:pt x="5940" y="9503"/>
                </a:lnTo>
                <a:lnTo>
                  <a:pt x="5958" y="9497"/>
                </a:lnTo>
                <a:lnTo>
                  <a:pt x="5952" y="9477"/>
                </a:lnTo>
                <a:lnTo>
                  <a:pt x="5929" y="9465"/>
                </a:lnTo>
                <a:lnTo>
                  <a:pt x="5947" y="9440"/>
                </a:lnTo>
                <a:lnTo>
                  <a:pt x="5963" y="9420"/>
                </a:lnTo>
                <a:lnTo>
                  <a:pt x="6038" y="9402"/>
                </a:lnTo>
                <a:lnTo>
                  <a:pt x="6162" y="9356"/>
                </a:lnTo>
                <a:lnTo>
                  <a:pt x="6224" y="9338"/>
                </a:lnTo>
                <a:lnTo>
                  <a:pt x="6260" y="9318"/>
                </a:lnTo>
                <a:lnTo>
                  <a:pt x="6270" y="9306"/>
                </a:lnTo>
                <a:lnTo>
                  <a:pt x="6281" y="9298"/>
                </a:lnTo>
                <a:lnTo>
                  <a:pt x="6299" y="9260"/>
                </a:lnTo>
                <a:lnTo>
                  <a:pt x="6327" y="9234"/>
                </a:lnTo>
                <a:lnTo>
                  <a:pt x="6338" y="9222"/>
                </a:lnTo>
                <a:lnTo>
                  <a:pt x="6345" y="9216"/>
                </a:lnTo>
                <a:lnTo>
                  <a:pt x="6304" y="9191"/>
                </a:lnTo>
                <a:lnTo>
                  <a:pt x="6253" y="9191"/>
                </a:lnTo>
                <a:lnTo>
                  <a:pt x="6208" y="9179"/>
                </a:lnTo>
                <a:lnTo>
                  <a:pt x="6157" y="9171"/>
                </a:lnTo>
                <a:lnTo>
                  <a:pt x="6082" y="9147"/>
                </a:lnTo>
                <a:lnTo>
                  <a:pt x="6015" y="9147"/>
                </a:lnTo>
                <a:lnTo>
                  <a:pt x="6020" y="9115"/>
                </a:lnTo>
                <a:lnTo>
                  <a:pt x="6009" y="9115"/>
                </a:lnTo>
                <a:lnTo>
                  <a:pt x="5963" y="9121"/>
                </a:lnTo>
                <a:lnTo>
                  <a:pt x="5958" y="9121"/>
                </a:lnTo>
                <a:lnTo>
                  <a:pt x="5958" y="9095"/>
                </a:lnTo>
                <a:lnTo>
                  <a:pt x="5952" y="9089"/>
                </a:lnTo>
                <a:lnTo>
                  <a:pt x="5935" y="9069"/>
                </a:lnTo>
                <a:lnTo>
                  <a:pt x="5919" y="9069"/>
                </a:lnTo>
                <a:lnTo>
                  <a:pt x="5906" y="9069"/>
                </a:lnTo>
                <a:close/>
                <a:moveTo>
                  <a:pt x="6345" y="9069"/>
                </a:moveTo>
                <a:lnTo>
                  <a:pt x="6333" y="9083"/>
                </a:lnTo>
                <a:lnTo>
                  <a:pt x="6327" y="9101"/>
                </a:lnTo>
                <a:lnTo>
                  <a:pt x="6333" y="9133"/>
                </a:lnTo>
                <a:lnTo>
                  <a:pt x="6345" y="9139"/>
                </a:lnTo>
                <a:lnTo>
                  <a:pt x="6361" y="9139"/>
                </a:lnTo>
                <a:lnTo>
                  <a:pt x="6361" y="9133"/>
                </a:lnTo>
                <a:lnTo>
                  <a:pt x="6356" y="9127"/>
                </a:lnTo>
                <a:lnTo>
                  <a:pt x="6356" y="9121"/>
                </a:lnTo>
                <a:lnTo>
                  <a:pt x="6361" y="9107"/>
                </a:lnTo>
                <a:lnTo>
                  <a:pt x="6366" y="9083"/>
                </a:lnTo>
                <a:lnTo>
                  <a:pt x="6350" y="9069"/>
                </a:lnTo>
                <a:lnTo>
                  <a:pt x="6345" y="9069"/>
                </a:lnTo>
                <a:close/>
                <a:moveTo>
                  <a:pt x="8482" y="9075"/>
                </a:moveTo>
                <a:lnTo>
                  <a:pt x="8469" y="9089"/>
                </a:lnTo>
                <a:lnTo>
                  <a:pt x="8459" y="9121"/>
                </a:lnTo>
                <a:lnTo>
                  <a:pt x="8441" y="9153"/>
                </a:lnTo>
                <a:lnTo>
                  <a:pt x="8436" y="9165"/>
                </a:lnTo>
                <a:lnTo>
                  <a:pt x="8436" y="9185"/>
                </a:lnTo>
                <a:lnTo>
                  <a:pt x="8453" y="9197"/>
                </a:lnTo>
                <a:lnTo>
                  <a:pt x="8477" y="9147"/>
                </a:lnTo>
                <a:lnTo>
                  <a:pt x="8487" y="9107"/>
                </a:lnTo>
                <a:lnTo>
                  <a:pt x="8493" y="9075"/>
                </a:lnTo>
                <a:lnTo>
                  <a:pt x="8482" y="9075"/>
                </a:lnTo>
                <a:close/>
                <a:moveTo>
                  <a:pt x="6395" y="9139"/>
                </a:moveTo>
                <a:lnTo>
                  <a:pt x="6389" y="9171"/>
                </a:lnTo>
                <a:lnTo>
                  <a:pt x="6395" y="9185"/>
                </a:lnTo>
                <a:lnTo>
                  <a:pt x="6413" y="9159"/>
                </a:lnTo>
                <a:lnTo>
                  <a:pt x="6423" y="9147"/>
                </a:lnTo>
                <a:lnTo>
                  <a:pt x="6418" y="9139"/>
                </a:lnTo>
                <a:lnTo>
                  <a:pt x="6395" y="9139"/>
                </a:lnTo>
                <a:close/>
                <a:moveTo>
                  <a:pt x="5128" y="9228"/>
                </a:moveTo>
                <a:lnTo>
                  <a:pt x="5116" y="9234"/>
                </a:lnTo>
                <a:lnTo>
                  <a:pt x="5116" y="9242"/>
                </a:lnTo>
                <a:lnTo>
                  <a:pt x="5139" y="9292"/>
                </a:lnTo>
                <a:lnTo>
                  <a:pt x="5167" y="9306"/>
                </a:lnTo>
                <a:lnTo>
                  <a:pt x="5213" y="9274"/>
                </a:lnTo>
                <a:lnTo>
                  <a:pt x="5201" y="9242"/>
                </a:lnTo>
                <a:lnTo>
                  <a:pt x="5180" y="9242"/>
                </a:lnTo>
                <a:lnTo>
                  <a:pt x="5173" y="9234"/>
                </a:lnTo>
                <a:lnTo>
                  <a:pt x="5151" y="9234"/>
                </a:lnTo>
                <a:lnTo>
                  <a:pt x="5144" y="9228"/>
                </a:lnTo>
                <a:lnTo>
                  <a:pt x="5139" y="9228"/>
                </a:lnTo>
                <a:lnTo>
                  <a:pt x="5128" y="9228"/>
                </a:lnTo>
                <a:close/>
                <a:moveTo>
                  <a:pt x="5379" y="9324"/>
                </a:moveTo>
                <a:lnTo>
                  <a:pt x="5356" y="9350"/>
                </a:lnTo>
                <a:lnTo>
                  <a:pt x="5293" y="9350"/>
                </a:lnTo>
                <a:lnTo>
                  <a:pt x="5293" y="9370"/>
                </a:lnTo>
                <a:lnTo>
                  <a:pt x="5286" y="9376"/>
                </a:lnTo>
                <a:lnTo>
                  <a:pt x="5276" y="9382"/>
                </a:lnTo>
                <a:lnTo>
                  <a:pt x="5265" y="9382"/>
                </a:lnTo>
                <a:lnTo>
                  <a:pt x="5258" y="9370"/>
                </a:lnTo>
                <a:lnTo>
                  <a:pt x="5237" y="9376"/>
                </a:lnTo>
                <a:lnTo>
                  <a:pt x="5229" y="9382"/>
                </a:lnTo>
                <a:lnTo>
                  <a:pt x="5224" y="9402"/>
                </a:lnTo>
                <a:lnTo>
                  <a:pt x="5224" y="9426"/>
                </a:lnTo>
                <a:lnTo>
                  <a:pt x="5270" y="9465"/>
                </a:lnTo>
                <a:lnTo>
                  <a:pt x="5258" y="9509"/>
                </a:lnTo>
                <a:lnTo>
                  <a:pt x="5258" y="9529"/>
                </a:lnTo>
                <a:lnTo>
                  <a:pt x="5265" y="9541"/>
                </a:lnTo>
                <a:lnTo>
                  <a:pt x="5286" y="9553"/>
                </a:lnTo>
                <a:lnTo>
                  <a:pt x="5322" y="9561"/>
                </a:lnTo>
                <a:lnTo>
                  <a:pt x="5286" y="9625"/>
                </a:lnTo>
                <a:lnTo>
                  <a:pt x="5286" y="9631"/>
                </a:lnTo>
                <a:lnTo>
                  <a:pt x="5299" y="9631"/>
                </a:lnTo>
                <a:lnTo>
                  <a:pt x="5309" y="9631"/>
                </a:lnTo>
                <a:lnTo>
                  <a:pt x="5361" y="9605"/>
                </a:lnTo>
                <a:lnTo>
                  <a:pt x="5395" y="9593"/>
                </a:lnTo>
                <a:lnTo>
                  <a:pt x="5407" y="9579"/>
                </a:lnTo>
                <a:lnTo>
                  <a:pt x="5412" y="9567"/>
                </a:lnTo>
                <a:lnTo>
                  <a:pt x="5412" y="9561"/>
                </a:lnTo>
                <a:lnTo>
                  <a:pt x="5372" y="9547"/>
                </a:lnTo>
                <a:lnTo>
                  <a:pt x="5338" y="9521"/>
                </a:lnTo>
                <a:lnTo>
                  <a:pt x="5338" y="9509"/>
                </a:lnTo>
                <a:lnTo>
                  <a:pt x="5333" y="9497"/>
                </a:lnTo>
                <a:lnTo>
                  <a:pt x="5338" y="9483"/>
                </a:lnTo>
                <a:lnTo>
                  <a:pt x="5350" y="9457"/>
                </a:lnTo>
                <a:lnTo>
                  <a:pt x="5366" y="9434"/>
                </a:lnTo>
                <a:lnTo>
                  <a:pt x="5379" y="9420"/>
                </a:lnTo>
                <a:lnTo>
                  <a:pt x="5395" y="9382"/>
                </a:lnTo>
                <a:lnTo>
                  <a:pt x="5400" y="9344"/>
                </a:lnTo>
                <a:lnTo>
                  <a:pt x="5389" y="9330"/>
                </a:lnTo>
                <a:lnTo>
                  <a:pt x="5379" y="9324"/>
                </a:lnTo>
                <a:close/>
                <a:moveTo>
                  <a:pt x="5077" y="9350"/>
                </a:moveTo>
                <a:lnTo>
                  <a:pt x="5054" y="9382"/>
                </a:lnTo>
                <a:lnTo>
                  <a:pt x="5031" y="9414"/>
                </a:lnTo>
                <a:lnTo>
                  <a:pt x="5020" y="9426"/>
                </a:lnTo>
                <a:lnTo>
                  <a:pt x="5015" y="9457"/>
                </a:lnTo>
                <a:lnTo>
                  <a:pt x="5015" y="9471"/>
                </a:lnTo>
                <a:lnTo>
                  <a:pt x="5025" y="9477"/>
                </a:lnTo>
                <a:lnTo>
                  <a:pt x="5038" y="9477"/>
                </a:lnTo>
                <a:lnTo>
                  <a:pt x="5038" y="9471"/>
                </a:lnTo>
                <a:lnTo>
                  <a:pt x="5105" y="9370"/>
                </a:lnTo>
                <a:lnTo>
                  <a:pt x="5100" y="9356"/>
                </a:lnTo>
                <a:lnTo>
                  <a:pt x="5077" y="9350"/>
                </a:lnTo>
                <a:close/>
                <a:moveTo>
                  <a:pt x="4945" y="9497"/>
                </a:moveTo>
                <a:lnTo>
                  <a:pt x="4935" y="9509"/>
                </a:lnTo>
                <a:lnTo>
                  <a:pt x="4929" y="9515"/>
                </a:lnTo>
                <a:lnTo>
                  <a:pt x="4935" y="9521"/>
                </a:lnTo>
                <a:lnTo>
                  <a:pt x="4958" y="9529"/>
                </a:lnTo>
                <a:lnTo>
                  <a:pt x="4968" y="9521"/>
                </a:lnTo>
                <a:lnTo>
                  <a:pt x="4968" y="9509"/>
                </a:lnTo>
                <a:lnTo>
                  <a:pt x="4963" y="9497"/>
                </a:lnTo>
                <a:lnTo>
                  <a:pt x="4945" y="9497"/>
                </a:lnTo>
                <a:close/>
                <a:moveTo>
                  <a:pt x="5219" y="9593"/>
                </a:moveTo>
                <a:lnTo>
                  <a:pt x="5185" y="9599"/>
                </a:lnTo>
                <a:lnTo>
                  <a:pt x="5185" y="9625"/>
                </a:lnTo>
                <a:lnTo>
                  <a:pt x="5185" y="9637"/>
                </a:lnTo>
                <a:lnTo>
                  <a:pt x="5196" y="9637"/>
                </a:lnTo>
                <a:lnTo>
                  <a:pt x="5208" y="9637"/>
                </a:lnTo>
                <a:lnTo>
                  <a:pt x="5213" y="9631"/>
                </a:lnTo>
                <a:lnTo>
                  <a:pt x="5219" y="9617"/>
                </a:lnTo>
                <a:lnTo>
                  <a:pt x="5224" y="9605"/>
                </a:lnTo>
                <a:lnTo>
                  <a:pt x="5219" y="9593"/>
                </a:lnTo>
                <a:close/>
                <a:moveTo>
                  <a:pt x="5059" y="9738"/>
                </a:moveTo>
                <a:lnTo>
                  <a:pt x="5020" y="9758"/>
                </a:lnTo>
                <a:lnTo>
                  <a:pt x="5015" y="9764"/>
                </a:lnTo>
                <a:lnTo>
                  <a:pt x="5031" y="9770"/>
                </a:lnTo>
                <a:lnTo>
                  <a:pt x="5059" y="9758"/>
                </a:lnTo>
                <a:lnTo>
                  <a:pt x="5077" y="9744"/>
                </a:lnTo>
                <a:lnTo>
                  <a:pt x="5077" y="9738"/>
                </a:lnTo>
                <a:lnTo>
                  <a:pt x="5059" y="9738"/>
                </a:lnTo>
                <a:close/>
                <a:moveTo>
                  <a:pt x="5139" y="9784"/>
                </a:moveTo>
                <a:lnTo>
                  <a:pt x="5110" y="9790"/>
                </a:lnTo>
                <a:lnTo>
                  <a:pt x="5100" y="9790"/>
                </a:lnTo>
                <a:lnTo>
                  <a:pt x="5087" y="9802"/>
                </a:lnTo>
                <a:lnTo>
                  <a:pt x="5087" y="9808"/>
                </a:lnTo>
                <a:lnTo>
                  <a:pt x="5110" y="9854"/>
                </a:lnTo>
                <a:lnTo>
                  <a:pt x="5059" y="9904"/>
                </a:lnTo>
                <a:lnTo>
                  <a:pt x="5031" y="9904"/>
                </a:lnTo>
                <a:lnTo>
                  <a:pt x="5020" y="9912"/>
                </a:lnTo>
                <a:lnTo>
                  <a:pt x="5020" y="9924"/>
                </a:lnTo>
                <a:lnTo>
                  <a:pt x="5048" y="9936"/>
                </a:lnTo>
                <a:lnTo>
                  <a:pt x="5151" y="9949"/>
                </a:lnTo>
                <a:lnTo>
                  <a:pt x="5190" y="9892"/>
                </a:lnTo>
                <a:lnTo>
                  <a:pt x="5185" y="9866"/>
                </a:lnTo>
                <a:lnTo>
                  <a:pt x="5162" y="9854"/>
                </a:lnTo>
                <a:lnTo>
                  <a:pt x="5162" y="9816"/>
                </a:lnTo>
                <a:lnTo>
                  <a:pt x="5157" y="9790"/>
                </a:lnTo>
                <a:lnTo>
                  <a:pt x="5151" y="9784"/>
                </a:lnTo>
                <a:lnTo>
                  <a:pt x="5139" y="9784"/>
                </a:lnTo>
                <a:close/>
                <a:moveTo>
                  <a:pt x="12086" y="9892"/>
                </a:moveTo>
                <a:lnTo>
                  <a:pt x="12074" y="9898"/>
                </a:lnTo>
                <a:lnTo>
                  <a:pt x="12068" y="9904"/>
                </a:lnTo>
                <a:lnTo>
                  <a:pt x="12068" y="9936"/>
                </a:lnTo>
                <a:lnTo>
                  <a:pt x="12074" y="9961"/>
                </a:lnTo>
                <a:lnTo>
                  <a:pt x="12091" y="9961"/>
                </a:lnTo>
                <a:lnTo>
                  <a:pt x="12102" y="9961"/>
                </a:lnTo>
                <a:lnTo>
                  <a:pt x="12114" y="9943"/>
                </a:lnTo>
                <a:lnTo>
                  <a:pt x="12086" y="9912"/>
                </a:lnTo>
                <a:lnTo>
                  <a:pt x="12086" y="9892"/>
                </a:lnTo>
                <a:close/>
                <a:moveTo>
                  <a:pt x="11727" y="9936"/>
                </a:moveTo>
                <a:lnTo>
                  <a:pt x="11717" y="9955"/>
                </a:lnTo>
                <a:lnTo>
                  <a:pt x="11717" y="9961"/>
                </a:lnTo>
                <a:lnTo>
                  <a:pt x="11727" y="9967"/>
                </a:lnTo>
                <a:lnTo>
                  <a:pt x="11727" y="9981"/>
                </a:lnTo>
                <a:lnTo>
                  <a:pt x="11722" y="9993"/>
                </a:lnTo>
                <a:lnTo>
                  <a:pt x="11709" y="10013"/>
                </a:lnTo>
                <a:lnTo>
                  <a:pt x="11693" y="10013"/>
                </a:lnTo>
                <a:lnTo>
                  <a:pt x="11704" y="9981"/>
                </a:lnTo>
                <a:lnTo>
                  <a:pt x="11693" y="9981"/>
                </a:lnTo>
                <a:lnTo>
                  <a:pt x="11681" y="9987"/>
                </a:lnTo>
                <a:lnTo>
                  <a:pt x="11670" y="9999"/>
                </a:lnTo>
                <a:lnTo>
                  <a:pt x="11670" y="10063"/>
                </a:lnTo>
                <a:lnTo>
                  <a:pt x="11681" y="10071"/>
                </a:lnTo>
                <a:lnTo>
                  <a:pt x="11738" y="10077"/>
                </a:lnTo>
                <a:lnTo>
                  <a:pt x="11745" y="10051"/>
                </a:lnTo>
                <a:lnTo>
                  <a:pt x="11750" y="10039"/>
                </a:lnTo>
                <a:lnTo>
                  <a:pt x="11756" y="10031"/>
                </a:lnTo>
                <a:lnTo>
                  <a:pt x="11773" y="10031"/>
                </a:lnTo>
                <a:lnTo>
                  <a:pt x="11779" y="10039"/>
                </a:lnTo>
                <a:lnTo>
                  <a:pt x="11784" y="10039"/>
                </a:lnTo>
                <a:lnTo>
                  <a:pt x="11807" y="10013"/>
                </a:lnTo>
                <a:lnTo>
                  <a:pt x="11807" y="9999"/>
                </a:lnTo>
                <a:lnTo>
                  <a:pt x="11795" y="9993"/>
                </a:lnTo>
                <a:lnTo>
                  <a:pt x="11795" y="9987"/>
                </a:lnTo>
                <a:lnTo>
                  <a:pt x="11784" y="9967"/>
                </a:lnTo>
                <a:lnTo>
                  <a:pt x="11773" y="9961"/>
                </a:lnTo>
                <a:lnTo>
                  <a:pt x="11766" y="9961"/>
                </a:lnTo>
                <a:lnTo>
                  <a:pt x="11761" y="9961"/>
                </a:lnTo>
                <a:lnTo>
                  <a:pt x="11750" y="9955"/>
                </a:lnTo>
                <a:lnTo>
                  <a:pt x="11745" y="9936"/>
                </a:lnTo>
                <a:lnTo>
                  <a:pt x="11727" y="9936"/>
                </a:lnTo>
                <a:close/>
                <a:moveTo>
                  <a:pt x="11647" y="9987"/>
                </a:moveTo>
                <a:lnTo>
                  <a:pt x="11631" y="10013"/>
                </a:lnTo>
                <a:lnTo>
                  <a:pt x="11631" y="10031"/>
                </a:lnTo>
                <a:lnTo>
                  <a:pt x="11637" y="10039"/>
                </a:lnTo>
                <a:lnTo>
                  <a:pt x="11647" y="10025"/>
                </a:lnTo>
                <a:lnTo>
                  <a:pt x="11653" y="10025"/>
                </a:lnTo>
                <a:lnTo>
                  <a:pt x="11665" y="10031"/>
                </a:lnTo>
                <a:lnTo>
                  <a:pt x="11665" y="10019"/>
                </a:lnTo>
                <a:lnTo>
                  <a:pt x="11665" y="9993"/>
                </a:lnTo>
                <a:lnTo>
                  <a:pt x="11647" y="9987"/>
                </a:lnTo>
                <a:close/>
                <a:moveTo>
                  <a:pt x="12193" y="9987"/>
                </a:moveTo>
                <a:lnTo>
                  <a:pt x="12187" y="9993"/>
                </a:lnTo>
                <a:lnTo>
                  <a:pt x="12187" y="10013"/>
                </a:lnTo>
                <a:lnTo>
                  <a:pt x="12177" y="10013"/>
                </a:lnTo>
                <a:lnTo>
                  <a:pt x="12177" y="10025"/>
                </a:lnTo>
                <a:lnTo>
                  <a:pt x="12193" y="10051"/>
                </a:lnTo>
                <a:lnTo>
                  <a:pt x="12210" y="10051"/>
                </a:lnTo>
                <a:lnTo>
                  <a:pt x="12210" y="10039"/>
                </a:lnTo>
                <a:lnTo>
                  <a:pt x="12200" y="10019"/>
                </a:lnTo>
                <a:lnTo>
                  <a:pt x="12210" y="10019"/>
                </a:lnTo>
                <a:lnTo>
                  <a:pt x="12205" y="9999"/>
                </a:lnTo>
                <a:lnTo>
                  <a:pt x="12193" y="9987"/>
                </a:lnTo>
                <a:close/>
                <a:moveTo>
                  <a:pt x="12244" y="10045"/>
                </a:moveTo>
                <a:lnTo>
                  <a:pt x="12233" y="10063"/>
                </a:lnTo>
                <a:lnTo>
                  <a:pt x="12221" y="10077"/>
                </a:lnTo>
                <a:lnTo>
                  <a:pt x="12239" y="10089"/>
                </a:lnTo>
                <a:lnTo>
                  <a:pt x="12244" y="10103"/>
                </a:lnTo>
                <a:lnTo>
                  <a:pt x="12244" y="10121"/>
                </a:lnTo>
                <a:lnTo>
                  <a:pt x="12249" y="10135"/>
                </a:lnTo>
                <a:lnTo>
                  <a:pt x="12273" y="10141"/>
                </a:lnTo>
                <a:lnTo>
                  <a:pt x="12273" y="10121"/>
                </a:lnTo>
                <a:lnTo>
                  <a:pt x="12267" y="10109"/>
                </a:lnTo>
                <a:lnTo>
                  <a:pt x="12278" y="10089"/>
                </a:lnTo>
                <a:lnTo>
                  <a:pt x="12301" y="10083"/>
                </a:lnTo>
                <a:lnTo>
                  <a:pt x="12296" y="10057"/>
                </a:lnTo>
                <a:lnTo>
                  <a:pt x="12285" y="10057"/>
                </a:lnTo>
                <a:lnTo>
                  <a:pt x="12257" y="10045"/>
                </a:lnTo>
                <a:lnTo>
                  <a:pt x="12244" y="10045"/>
                </a:lnTo>
                <a:close/>
                <a:moveTo>
                  <a:pt x="5082" y="10051"/>
                </a:moveTo>
                <a:lnTo>
                  <a:pt x="5038" y="10063"/>
                </a:lnTo>
                <a:lnTo>
                  <a:pt x="5015" y="10077"/>
                </a:lnTo>
                <a:lnTo>
                  <a:pt x="5015" y="10083"/>
                </a:lnTo>
                <a:lnTo>
                  <a:pt x="5020" y="10095"/>
                </a:lnTo>
                <a:lnTo>
                  <a:pt x="4981" y="10109"/>
                </a:lnTo>
                <a:lnTo>
                  <a:pt x="4963" y="10115"/>
                </a:lnTo>
                <a:lnTo>
                  <a:pt x="4952" y="10141"/>
                </a:lnTo>
                <a:lnTo>
                  <a:pt x="4952" y="10147"/>
                </a:lnTo>
                <a:lnTo>
                  <a:pt x="4952" y="10159"/>
                </a:lnTo>
                <a:lnTo>
                  <a:pt x="4958" y="10167"/>
                </a:lnTo>
                <a:lnTo>
                  <a:pt x="4968" y="10159"/>
                </a:lnTo>
                <a:lnTo>
                  <a:pt x="5054" y="10095"/>
                </a:lnTo>
                <a:lnTo>
                  <a:pt x="5100" y="10051"/>
                </a:lnTo>
                <a:lnTo>
                  <a:pt x="5094" y="10051"/>
                </a:lnTo>
                <a:lnTo>
                  <a:pt x="5082" y="10051"/>
                </a:lnTo>
                <a:close/>
                <a:moveTo>
                  <a:pt x="4888" y="10095"/>
                </a:moveTo>
                <a:lnTo>
                  <a:pt x="4878" y="10103"/>
                </a:lnTo>
                <a:lnTo>
                  <a:pt x="4867" y="10109"/>
                </a:lnTo>
                <a:lnTo>
                  <a:pt x="4855" y="10115"/>
                </a:lnTo>
                <a:lnTo>
                  <a:pt x="4844" y="10135"/>
                </a:lnTo>
                <a:lnTo>
                  <a:pt x="4821" y="10153"/>
                </a:lnTo>
                <a:lnTo>
                  <a:pt x="4821" y="10159"/>
                </a:lnTo>
                <a:lnTo>
                  <a:pt x="4832" y="10167"/>
                </a:lnTo>
                <a:lnTo>
                  <a:pt x="4872" y="10147"/>
                </a:lnTo>
                <a:lnTo>
                  <a:pt x="4883" y="10147"/>
                </a:lnTo>
                <a:lnTo>
                  <a:pt x="4872" y="10167"/>
                </a:lnTo>
                <a:lnTo>
                  <a:pt x="4860" y="10198"/>
                </a:lnTo>
                <a:lnTo>
                  <a:pt x="4839" y="10210"/>
                </a:lnTo>
                <a:lnTo>
                  <a:pt x="4839" y="10216"/>
                </a:lnTo>
                <a:lnTo>
                  <a:pt x="4849" y="10222"/>
                </a:lnTo>
                <a:lnTo>
                  <a:pt x="4901" y="10216"/>
                </a:lnTo>
                <a:lnTo>
                  <a:pt x="4917" y="10204"/>
                </a:lnTo>
                <a:lnTo>
                  <a:pt x="4924" y="10190"/>
                </a:lnTo>
                <a:lnTo>
                  <a:pt x="4935" y="10153"/>
                </a:lnTo>
                <a:lnTo>
                  <a:pt x="4963" y="10095"/>
                </a:lnTo>
                <a:lnTo>
                  <a:pt x="4935" y="10095"/>
                </a:lnTo>
                <a:lnTo>
                  <a:pt x="4901" y="10109"/>
                </a:lnTo>
                <a:lnTo>
                  <a:pt x="4901" y="10103"/>
                </a:lnTo>
                <a:lnTo>
                  <a:pt x="4888" y="10095"/>
                </a:lnTo>
                <a:close/>
                <a:moveTo>
                  <a:pt x="11836" y="10103"/>
                </a:moveTo>
                <a:lnTo>
                  <a:pt x="11823" y="10109"/>
                </a:lnTo>
                <a:lnTo>
                  <a:pt x="11812" y="10115"/>
                </a:lnTo>
                <a:lnTo>
                  <a:pt x="11812" y="10121"/>
                </a:lnTo>
                <a:lnTo>
                  <a:pt x="11830" y="10121"/>
                </a:lnTo>
                <a:lnTo>
                  <a:pt x="11836" y="10135"/>
                </a:lnTo>
                <a:lnTo>
                  <a:pt x="11859" y="10135"/>
                </a:lnTo>
                <a:lnTo>
                  <a:pt x="11859" y="10121"/>
                </a:lnTo>
                <a:lnTo>
                  <a:pt x="11852" y="10109"/>
                </a:lnTo>
                <a:lnTo>
                  <a:pt x="11836" y="10103"/>
                </a:lnTo>
                <a:close/>
                <a:moveTo>
                  <a:pt x="12097" y="10103"/>
                </a:moveTo>
                <a:lnTo>
                  <a:pt x="12079" y="10115"/>
                </a:lnTo>
                <a:lnTo>
                  <a:pt x="12068" y="10121"/>
                </a:lnTo>
                <a:lnTo>
                  <a:pt x="12079" y="10135"/>
                </a:lnTo>
                <a:lnTo>
                  <a:pt x="12102" y="10135"/>
                </a:lnTo>
                <a:lnTo>
                  <a:pt x="12107" y="10121"/>
                </a:lnTo>
                <a:lnTo>
                  <a:pt x="12107" y="10109"/>
                </a:lnTo>
                <a:lnTo>
                  <a:pt x="12097" y="10103"/>
                </a:lnTo>
                <a:close/>
                <a:moveTo>
                  <a:pt x="12143" y="10103"/>
                </a:moveTo>
                <a:lnTo>
                  <a:pt x="12125" y="10109"/>
                </a:lnTo>
                <a:lnTo>
                  <a:pt x="12114" y="10135"/>
                </a:lnTo>
                <a:lnTo>
                  <a:pt x="12125" y="10141"/>
                </a:lnTo>
                <a:lnTo>
                  <a:pt x="12154" y="10127"/>
                </a:lnTo>
                <a:lnTo>
                  <a:pt x="12164" y="10103"/>
                </a:lnTo>
                <a:lnTo>
                  <a:pt x="12143" y="10103"/>
                </a:lnTo>
                <a:close/>
                <a:moveTo>
                  <a:pt x="4270" y="10222"/>
                </a:moveTo>
                <a:lnTo>
                  <a:pt x="4253" y="10236"/>
                </a:lnTo>
                <a:lnTo>
                  <a:pt x="4235" y="10262"/>
                </a:lnTo>
                <a:lnTo>
                  <a:pt x="4206" y="10268"/>
                </a:lnTo>
                <a:lnTo>
                  <a:pt x="4190" y="10286"/>
                </a:lnTo>
                <a:lnTo>
                  <a:pt x="4178" y="10326"/>
                </a:lnTo>
                <a:lnTo>
                  <a:pt x="4139" y="10344"/>
                </a:lnTo>
                <a:lnTo>
                  <a:pt x="4121" y="10344"/>
                </a:lnTo>
                <a:lnTo>
                  <a:pt x="4110" y="10358"/>
                </a:lnTo>
                <a:lnTo>
                  <a:pt x="4082" y="10358"/>
                </a:lnTo>
                <a:lnTo>
                  <a:pt x="4059" y="10364"/>
                </a:lnTo>
                <a:lnTo>
                  <a:pt x="4030" y="10376"/>
                </a:lnTo>
                <a:lnTo>
                  <a:pt x="4082" y="10439"/>
                </a:lnTo>
                <a:lnTo>
                  <a:pt x="4167" y="10459"/>
                </a:lnTo>
                <a:lnTo>
                  <a:pt x="4139" y="10477"/>
                </a:lnTo>
                <a:lnTo>
                  <a:pt x="4110" y="10509"/>
                </a:lnTo>
                <a:lnTo>
                  <a:pt x="4087" y="10509"/>
                </a:lnTo>
                <a:lnTo>
                  <a:pt x="4054" y="10509"/>
                </a:lnTo>
                <a:lnTo>
                  <a:pt x="4036" y="10509"/>
                </a:lnTo>
                <a:lnTo>
                  <a:pt x="4007" y="10523"/>
                </a:lnTo>
                <a:lnTo>
                  <a:pt x="3974" y="10535"/>
                </a:lnTo>
                <a:lnTo>
                  <a:pt x="3974" y="10561"/>
                </a:lnTo>
                <a:lnTo>
                  <a:pt x="3963" y="10593"/>
                </a:lnTo>
                <a:lnTo>
                  <a:pt x="3951" y="10593"/>
                </a:lnTo>
                <a:lnTo>
                  <a:pt x="3922" y="10561"/>
                </a:lnTo>
                <a:lnTo>
                  <a:pt x="3872" y="10523"/>
                </a:lnTo>
                <a:lnTo>
                  <a:pt x="3865" y="10523"/>
                </a:lnTo>
                <a:lnTo>
                  <a:pt x="3832" y="10541"/>
                </a:lnTo>
                <a:lnTo>
                  <a:pt x="3821" y="10541"/>
                </a:lnTo>
                <a:lnTo>
                  <a:pt x="3803" y="10491"/>
                </a:lnTo>
                <a:lnTo>
                  <a:pt x="3752" y="10459"/>
                </a:lnTo>
                <a:lnTo>
                  <a:pt x="3713" y="10445"/>
                </a:lnTo>
                <a:lnTo>
                  <a:pt x="3679" y="10445"/>
                </a:lnTo>
                <a:lnTo>
                  <a:pt x="3656" y="10433"/>
                </a:lnTo>
                <a:lnTo>
                  <a:pt x="3645" y="10428"/>
                </a:lnTo>
                <a:lnTo>
                  <a:pt x="3622" y="10428"/>
                </a:lnTo>
                <a:lnTo>
                  <a:pt x="3604" y="10445"/>
                </a:lnTo>
                <a:lnTo>
                  <a:pt x="3588" y="10471"/>
                </a:lnTo>
                <a:lnTo>
                  <a:pt x="3622" y="10465"/>
                </a:lnTo>
                <a:lnTo>
                  <a:pt x="3617" y="10491"/>
                </a:lnTo>
                <a:lnTo>
                  <a:pt x="3599" y="10523"/>
                </a:lnTo>
                <a:lnTo>
                  <a:pt x="3627" y="10523"/>
                </a:lnTo>
                <a:lnTo>
                  <a:pt x="3617" y="10541"/>
                </a:lnTo>
                <a:lnTo>
                  <a:pt x="3599" y="10561"/>
                </a:lnTo>
                <a:lnTo>
                  <a:pt x="3570" y="10587"/>
                </a:lnTo>
                <a:lnTo>
                  <a:pt x="3547" y="10619"/>
                </a:lnTo>
                <a:lnTo>
                  <a:pt x="3593" y="10619"/>
                </a:lnTo>
                <a:lnTo>
                  <a:pt x="3627" y="10645"/>
                </a:lnTo>
                <a:lnTo>
                  <a:pt x="3617" y="10657"/>
                </a:lnTo>
                <a:lnTo>
                  <a:pt x="3609" y="10677"/>
                </a:lnTo>
                <a:lnTo>
                  <a:pt x="3565" y="10669"/>
                </a:lnTo>
                <a:lnTo>
                  <a:pt x="3514" y="10677"/>
                </a:lnTo>
                <a:lnTo>
                  <a:pt x="3503" y="10688"/>
                </a:lnTo>
                <a:lnTo>
                  <a:pt x="3490" y="10708"/>
                </a:lnTo>
                <a:lnTo>
                  <a:pt x="3496" y="10720"/>
                </a:lnTo>
                <a:lnTo>
                  <a:pt x="3519" y="10752"/>
                </a:lnTo>
                <a:lnTo>
                  <a:pt x="3480" y="10740"/>
                </a:lnTo>
                <a:lnTo>
                  <a:pt x="3446" y="10740"/>
                </a:lnTo>
                <a:lnTo>
                  <a:pt x="3434" y="10726"/>
                </a:lnTo>
                <a:lnTo>
                  <a:pt x="3418" y="10732"/>
                </a:lnTo>
                <a:lnTo>
                  <a:pt x="3405" y="10752"/>
                </a:lnTo>
                <a:lnTo>
                  <a:pt x="3411" y="10772"/>
                </a:lnTo>
                <a:lnTo>
                  <a:pt x="3395" y="10778"/>
                </a:lnTo>
                <a:lnTo>
                  <a:pt x="3382" y="10796"/>
                </a:lnTo>
                <a:lnTo>
                  <a:pt x="3400" y="10810"/>
                </a:lnTo>
                <a:lnTo>
                  <a:pt x="3428" y="10816"/>
                </a:lnTo>
                <a:lnTo>
                  <a:pt x="3446" y="10836"/>
                </a:lnTo>
                <a:lnTo>
                  <a:pt x="3418" y="10848"/>
                </a:lnTo>
                <a:lnTo>
                  <a:pt x="3423" y="10860"/>
                </a:lnTo>
                <a:lnTo>
                  <a:pt x="3434" y="10868"/>
                </a:lnTo>
                <a:lnTo>
                  <a:pt x="3451" y="10868"/>
                </a:lnTo>
                <a:lnTo>
                  <a:pt x="3474" y="10880"/>
                </a:lnTo>
                <a:lnTo>
                  <a:pt x="3474" y="10886"/>
                </a:lnTo>
                <a:lnTo>
                  <a:pt x="3462" y="10912"/>
                </a:lnTo>
                <a:lnTo>
                  <a:pt x="3467" y="10918"/>
                </a:lnTo>
                <a:lnTo>
                  <a:pt x="3474" y="10931"/>
                </a:lnTo>
                <a:lnTo>
                  <a:pt x="3480" y="10937"/>
                </a:lnTo>
                <a:lnTo>
                  <a:pt x="3565" y="10963"/>
                </a:lnTo>
                <a:lnTo>
                  <a:pt x="3581" y="10981"/>
                </a:lnTo>
                <a:lnTo>
                  <a:pt x="3599" y="11007"/>
                </a:lnTo>
                <a:lnTo>
                  <a:pt x="3570" y="11019"/>
                </a:lnTo>
                <a:lnTo>
                  <a:pt x="3565" y="11019"/>
                </a:lnTo>
                <a:lnTo>
                  <a:pt x="3553" y="11013"/>
                </a:lnTo>
                <a:lnTo>
                  <a:pt x="3531" y="11019"/>
                </a:lnTo>
                <a:lnTo>
                  <a:pt x="3503" y="11007"/>
                </a:lnTo>
                <a:lnTo>
                  <a:pt x="3485" y="11013"/>
                </a:lnTo>
                <a:lnTo>
                  <a:pt x="3405" y="11065"/>
                </a:lnTo>
                <a:lnTo>
                  <a:pt x="3411" y="11077"/>
                </a:lnTo>
                <a:lnTo>
                  <a:pt x="3411" y="11097"/>
                </a:lnTo>
                <a:lnTo>
                  <a:pt x="3371" y="11123"/>
                </a:lnTo>
                <a:lnTo>
                  <a:pt x="3348" y="11135"/>
                </a:lnTo>
                <a:lnTo>
                  <a:pt x="3263" y="11167"/>
                </a:lnTo>
                <a:lnTo>
                  <a:pt x="3201" y="11186"/>
                </a:lnTo>
                <a:lnTo>
                  <a:pt x="3235" y="11192"/>
                </a:lnTo>
                <a:lnTo>
                  <a:pt x="3281" y="11192"/>
                </a:lnTo>
                <a:lnTo>
                  <a:pt x="3297" y="11186"/>
                </a:lnTo>
                <a:lnTo>
                  <a:pt x="3304" y="11186"/>
                </a:lnTo>
                <a:lnTo>
                  <a:pt x="3320" y="11204"/>
                </a:lnTo>
                <a:lnTo>
                  <a:pt x="3338" y="11218"/>
                </a:lnTo>
                <a:lnTo>
                  <a:pt x="3389" y="11230"/>
                </a:lnTo>
                <a:lnTo>
                  <a:pt x="3418" y="11224"/>
                </a:lnTo>
                <a:lnTo>
                  <a:pt x="3467" y="11198"/>
                </a:lnTo>
                <a:lnTo>
                  <a:pt x="3474" y="11224"/>
                </a:lnTo>
                <a:lnTo>
                  <a:pt x="3496" y="11250"/>
                </a:lnTo>
                <a:lnTo>
                  <a:pt x="3418" y="11250"/>
                </a:lnTo>
                <a:lnTo>
                  <a:pt x="3338" y="11242"/>
                </a:lnTo>
                <a:lnTo>
                  <a:pt x="3276" y="11224"/>
                </a:lnTo>
                <a:lnTo>
                  <a:pt x="3258" y="11224"/>
                </a:lnTo>
                <a:lnTo>
                  <a:pt x="3206" y="11242"/>
                </a:lnTo>
                <a:lnTo>
                  <a:pt x="3183" y="11250"/>
                </a:lnTo>
                <a:lnTo>
                  <a:pt x="3155" y="11256"/>
                </a:lnTo>
                <a:lnTo>
                  <a:pt x="3162" y="11274"/>
                </a:lnTo>
                <a:lnTo>
                  <a:pt x="3144" y="11314"/>
                </a:lnTo>
                <a:lnTo>
                  <a:pt x="3149" y="11338"/>
                </a:lnTo>
                <a:lnTo>
                  <a:pt x="3105" y="11326"/>
                </a:lnTo>
                <a:lnTo>
                  <a:pt x="3098" y="11314"/>
                </a:lnTo>
                <a:lnTo>
                  <a:pt x="3087" y="11300"/>
                </a:lnTo>
                <a:lnTo>
                  <a:pt x="3069" y="11288"/>
                </a:lnTo>
                <a:lnTo>
                  <a:pt x="3048" y="11282"/>
                </a:lnTo>
                <a:lnTo>
                  <a:pt x="2997" y="11300"/>
                </a:lnTo>
                <a:lnTo>
                  <a:pt x="2979" y="11314"/>
                </a:lnTo>
                <a:lnTo>
                  <a:pt x="2968" y="11326"/>
                </a:lnTo>
                <a:lnTo>
                  <a:pt x="3002" y="11346"/>
                </a:lnTo>
                <a:lnTo>
                  <a:pt x="3077" y="11370"/>
                </a:lnTo>
                <a:lnTo>
                  <a:pt x="3082" y="11384"/>
                </a:lnTo>
                <a:lnTo>
                  <a:pt x="3059" y="11396"/>
                </a:lnTo>
                <a:lnTo>
                  <a:pt x="3030" y="11402"/>
                </a:lnTo>
                <a:lnTo>
                  <a:pt x="2997" y="11402"/>
                </a:lnTo>
                <a:lnTo>
                  <a:pt x="2963" y="11415"/>
                </a:lnTo>
                <a:lnTo>
                  <a:pt x="2899" y="11447"/>
                </a:lnTo>
                <a:lnTo>
                  <a:pt x="2894" y="11479"/>
                </a:lnTo>
                <a:lnTo>
                  <a:pt x="2922" y="11485"/>
                </a:lnTo>
                <a:lnTo>
                  <a:pt x="2917" y="11497"/>
                </a:lnTo>
                <a:lnTo>
                  <a:pt x="2945" y="11517"/>
                </a:lnTo>
                <a:lnTo>
                  <a:pt x="3093" y="11523"/>
                </a:lnTo>
                <a:lnTo>
                  <a:pt x="3041" y="11529"/>
                </a:lnTo>
                <a:lnTo>
                  <a:pt x="3020" y="11543"/>
                </a:lnTo>
                <a:lnTo>
                  <a:pt x="3002" y="11543"/>
                </a:lnTo>
                <a:lnTo>
                  <a:pt x="2974" y="11555"/>
                </a:lnTo>
                <a:lnTo>
                  <a:pt x="2922" y="11575"/>
                </a:lnTo>
                <a:lnTo>
                  <a:pt x="2894" y="11593"/>
                </a:lnTo>
                <a:lnTo>
                  <a:pt x="2922" y="11601"/>
                </a:lnTo>
                <a:lnTo>
                  <a:pt x="2956" y="11593"/>
                </a:lnTo>
                <a:lnTo>
                  <a:pt x="3048" y="11607"/>
                </a:lnTo>
                <a:lnTo>
                  <a:pt x="3059" y="11619"/>
                </a:lnTo>
                <a:lnTo>
                  <a:pt x="3048" y="11625"/>
                </a:lnTo>
                <a:lnTo>
                  <a:pt x="2997" y="11633"/>
                </a:lnTo>
                <a:lnTo>
                  <a:pt x="2934" y="11670"/>
                </a:lnTo>
                <a:lnTo>
                  <a:pt x="2950" y="11688"/>
                </a:lnTo>
                <a:lnTo>
                  <a:pt x="3013" y="11688"/>
                </a:lnTo>
                <a:lnTo>
                  <a:pt x="3036" y="11688"/>
                </a:lnTo>
                <a:lnTo>
                  <a:pt x="3048" y="11702"/>
                </a:lnTo>
                <a:lnTo>
                  <a:pt x="3059" y="11720"/>
                </a:lnTo>
                <a:lnTo>
                  <a:pt x="3064" y="11720"/>
                </a:lnTo>
                <a:lnTo>
                  <a:pt x="3206" y="11734"/>
                </a:lnTo>
                <a:lnTo>
                  <a:pt x="3240" y="11720"/>
                </a:lnTo>
                <a:lnTo>
                  <a:pt x="3281" y="11728"/>
                </a:lnTo>
                <a:lnTo>
                  <a:pt x="3320" y="11714"/>
                </a:lnTo>
                <a:lnTo>
                  <a:pt x="3338" y="11720"/>
                </a:lnTo>
                <a:lnTo>
                  <a:pt x="3361" y="11714"/>
                </a:lnTo>
                <a:lnTo>
                  <a:pt x="3377" y="11688"/>
                </a:lnTo>
                <a:lnTo>
                  <a:pt x="3389" y="11664"/>
                </a:lnTo>
                <a:lnTo>
                  <a:pt x="3389" y="11651"/>
                </a:lnTo>
                <a:lnTo>
                  <a:pt x="3382" y="11639"/>
                </a:lnTo>
                <a:lnTo>
                  <a:pt x="3411" y="11651"/>
                </a:lnTo>
                <a:lnTo>
                  <a:pt x="3418" y="11657"/>
                </a:lnTo>
                <a:lnTo>
                  <a:pt x="3418" y="11676"/>
                </a:lnTo>
                <a:lnTo>
                  <a:pt x="3428" y="11702"/>
                </a:lnTo>
                <a:lnTo>
                  <a:pt x="3451" y="11702"/>
                </a:lnTo>
                <a:lnTo>
                  <a:pt x="3485" y="11696"/>
                </a:lnTo>
                <a:lnTo>
                  <a:pt x="3524" y="11670"/>
                </a:lnTo>
                <a:lnTo>
                  <a:pt x="3537" y="11670"/>
                </a:lnTo>
                <a:lnTo>
                  <a:pt x="3588" y="11676"/>
                </a:lnTo>
                <a:lnTo>
                  <a:pt x="3599" y="11670"/>
                </a:lnTo>
                <a:lnTo>
                  <a:pt x="3617" y="11664"/>
                </a:lnTo>
                <a:lnTo>
                  <a:pt x="3633" y="11651"/>
                </a:lnTo>
                <a:lnTo>
                  <a:pt x="3650" y="11633"/>
                </a:lnTo>
                <a:lnTo>
                  <a:pt x="3679" y="11633"/>
                </a:lnTo>
                <a:lnTo>
                  <a:pt x="3736" y="11645"/>
                </a:lnTo>
                <a:lnTo>
                  <a:pt x="3769" y="11664"/>
                </a:lnTo>
                <a:lnTo>
                  <a:pt x="3792" y="11657"/>
                </a:lnTo>
                <a:lnTo>
                  <a:pt x="3826" y="11625"/>
                </a:lnTo>
                <a:lnTo>
                  <a:pt x="3816" y="11664"/>
                </a:lnTo>
                <a:lnTo>
                  <a:pt x="3821" y="11670"/>
                </a:lnTo>
                <a:lnTo>
                  <a:pt x="3832" y="11664"/>
                </a:lnTo>
                <a:lnTo>
                  <a:pt x="3860" y="11657"/>
                </a:lnTo>
                <a:lnTo>
                  <a:pt x="3883" y="11664"/>
                </a:lnTo>
                <a:lnTo>
                  <a:pt x="3906" y="11688"/>
                </a:lnTo>
                <a:lnTo>
                  <a:pt x="3940" y="11696"/>
                </a:lnTo>
                <a:lnTo>
                  <a:pt x="3979" y="11688"/>
                </a:lnTo>
                <a:lnTo>
                  <a:pt x="3968" y="11633"/>
                </a:lnTo>
                <a:lnTo>
                  <a:pt x="3991" y="11625"/>
                </a:lnTo>
                <a:lnTo>
                  <a:pt x="4014" y="11619"/>
                </a:lnTo>
                <a:lnTo>
                  <a:pt x="4077" y="11569"/>
                </a:lnTo>
                <a:lnTo>
                  <a:pt x="4110" y="11517"/>
                </a:lnTo>
                <a:lnTo>
                  <a:pt x="4139" y="11485"/>
                </a:lnTo>
                <a:lnTo>
                  <a:pt x="4167" y="11459"/>
                </a:lnTo>
                <a:lnTo>
                  <a:pt x="4196" y="11441"/>
                </a:lnTo>
                <a:lnTo>
                  <a:pt x="4219" y="11415"/>
                </a:lnTo>
                <a:lnTo>
                  <a:pt x="4253" y="11346"/>
                </a:lnTo>
                <a:lnTo>
                  <a:pt x="4270" y="11306"/>
                </a:lnTo>
                <a:lnTo>
                  <a:pt x="4286" y="11242"/>
                </a:lnTo>
                <a:lnTo>
                  <a:pt x="4299" y="11210"/>
                </a:lnTo>
                <a:lnTo>
                  <a:pt x="4309" y="11204"/>
                </a:lnTo>
                <a:lnTo>
                  <a:pt x="4327" y="11172"/>
                </a:lnTo>
                <a:lnTo>
                  <a:pt x="4338" y="11155"/>
                </a:lnTo>
                <a:lnTo>
                  <a:pt x="4356" y="11123"/>
                </a:lnTo>
                <a:lnTo>
                  <a:pt x="4356" y="11083"/>
                </a:lnTo>
                <a:lnTo>
                  <a:pt x="4377" y="11039"/>
                </a:lnTo>
                <a:lnTo>
                  <a:pt x="4389" y="10995"/>
                </a:lnTo>
                <a:lnTo>
                  <a:pt x="4389" y="10969"/>
                </a:lnTo>
                <a:lnTo>
                  <a:pt x="4395" y="10937"/>
                </a:lnTo>
                <a:lnTo>
                  <a:pt x="4412" y="10918"/>
                </a:lnTo>
                <a:lnTo>
                  <a:pt x="4423" y="10912"/>
                </a:lnTo>
                <a:lnTo>
                  <a:pt x="4441" y="10923"/>
                </a:lnTo>
                <a:lnTo>
                  <a:pt x="4462" y="10923"/>
                </a:lnTo>
                <a:lnTo>
                  <a:pt x="4469" y="10906"/>
                </a:lnTo>
                <a:lnTo>
                  <a:pt x="4462" y="10886"/>
                </a:lnTo>
                <a:lnTo>
                  <a:pt x="4480" y="10912"/>
                </a:lnTo>
                <a:lnTo>
                  <a:pt x="4503" y="10923"/>
                </a:lnTo>
                <a:lnTo>
                  <a:pt x="4531" y="10912"/>
                </a:lnTo>
                <a:lnTo>
                  <a:pt x="4560" y="10892"/>
                </a:lnTo>
                <a:lnTo>
                  <a:pt x="4576" y="10874"/>
                </a:lnTo>
                <a:lnTo>
                  <a:pt x="4594" y="10860"/>
                </a:lnTo>
                <a:lnTo>
                  <a:pt x="4622" y="10868"/>
                </a:lnTo>
                <a:lnTo>
                  <a:pt x="4656" y="10868"/>
                </a:lnTo>
                <a:lnTo>
                  <a:pt x="4689" y="10828"/>
                </a:lnTo>
                <a:lnTo>
                  <a:pt x="4673" y="10822"/>
                </a:lnTo>
                <a:lnTo>
                  <a:pt x="4673" y="10816"/>
                </a:lnTo>
                <a:lnTo>
                  <a:pt x="4697" y="10772"/>
                </a:lnTo>
                <a:lnTo>
                  <a:pt x="4707" y="10740"/>
                </a:lnTo>
                <a:lnTo>
                  <a:pt x="4718" y="10752"/>
                </a:lnTo>
                <a:lnTo>
                  <a:pt x="4725" y="10764"/>
                </a:lnTo>
                <a:lnTo>
                  <a:pt x="4718" y="10790"/>
                </a:lnTo>
                <a:lnTo>
                  <a:pt x="4725" y="10804"/>
                </a:lnTo>
                <a:lnTo>
                  <a:pt x="4741" y="10778"/>
                </a:lnTo>
                <a:lnTo>
                  <a:pt x="4753" y="10752"/>
                </a:lnTo>
                <a:lnTo>
                  <a:pt x="4759" y="10720"/>
                </a:lnTo>
                <a:lnTo>
                  <a:pt x="4759" y="10694"/>
                </a:lnTo>
                <a:lnTo>
                  <a:pt x="4725" y="10677"/>
                </a:lnTo>
                <a:lnTo>
                  <a:pt x="4707" y="10677"/>
                </a:lnTo>
                <a:lnTo>
                  <a:pt x="4684" y="10682"/>
                </a:lnTo>
                <a:lnTo>
                  <a:pt x="4697" y="10663"/>
                </a:lnTo>
                <a:lnTo>
                  <a:pt x="4730" y="10657"/>
                </a:lnTo>
                <a:lnTo>
                  <a:pt x="4753" y="10645"/>
                </a:lnTo>
                <a:lnTo>
                  <a:pt x="4769" y="10619"/>
                </a:lnTo>
                <a:lnTo>
                  <a:pt x="4759" y="10561"/>
                </a:lnTo>
                <a:lnTo>
                  <a:pt x="4759" y="10497"/>
                </a:lnTo>
                <a:lnTo>
                  <a:pt x="4775" y="10445"/>
                </a:lnTo>
                <a:lnTo>
                  <a:pt x="4775" y="10402"/>
                </a:lnTo>
                <a:lnTo>
                  <a:pt x="4753" y="10396"/>
                </a:lnTo>
                <a:lnTo>
                  <a:pt x="4725" y="10370"/>
                </a:lnTo>
                <a:lnTo>
                  <a:pt x="4702" y="10364"/>
                </a:lnTo>
                <a:lnTo>
                  <a:pt x="4640" y="10364"/>
                </a:lnTo>
                <a:lnTo>
                  <a:pt x="4604" y="10350"/>
                </a:lnTo>
                <a:lnTo>
                  <a:pt x="4594" y="10344"/>
                </a:lnTo>
                <a:lnTo>
                  <a:pt x="4583" y="10338"/>
                </a:lnTo>
                <a:lnTo>
                  <a:pt x="4537" y="10376"/>
                </a:lnTo>
                <a:lnTo>
                  <a:pt x="4508" y="10382"/>
                </a:lnTo>
                <a:lnTo>
                  <a:pt x="4498" y="10370"/>
                </a:lnTo>
                <a:lnTo>
                  <a:pt x="4498" y="10350"/>
                </a:lnTo>
                <a:lnTo>
                  <a:pt x="4519" y="10338"/>
                </a:lnTo>
                <a:lnTo>
                  <a:pt x="4554" y="10332"/>
                </a:lnTo>
                <a:lnTo>
                  <a:pt x="4594" y="10312"/>
                </a:lnTo>
                <a:lnTo>
                  <a:pt x="4576" y="10294"/>
                </a:lnTo>
                <a:lnTo>
                  <a:pt x="4565" y="10268"/>
                </a:lnTo>
                <a:lnTo>
                  <a:pt x="4560" y="10236"/>
                </a:lnTo>
                <a:lnTo>
                  <a:pt x="4547" y="10222"/>
                </a:lnTo>
                <a:lnTo>
                  <a:pt x="4531" y="10222"/>
                </a:lnTo>
                <a:lnTo>
                  <a:pt x="4531" y="10254"/>
                </a:lnTo>
                <a:lnTo>
                  <a:pt x="4491" y="10248"/>
                </a:lnTo>
                <a:lnTo>
                  <a:pt x="4469" y="10254"/>
                </a:lnTo>
                <a:lnTo>
                  <a:pt x="4451" y="10280"/>
                </a:lnTo>
                <a:lnTo>
                  <a:pt x="4446" y="10300"/>
                </a:lnTo>
                <a:lnTo>
                  <a:pt x="4434" y="10326"/>
                </a:lnTo>
                <a:lnTo>
                  <a:pt x="4423" y="10350"/>
                </a:lnTo>
                <a:lnTo>
                  <a:pt x="4384" y="10358"/>
                </a:lnTo>
                <a:lnTo>
                  <a:pt x="4361" y="10364"/>
                </a:lnTo>
                <a:lnTo>
                  <a:pt x="4395" y="10344"/>
                </a:lnTo>
                <a:lnTo>
                  <a:pt x="4389" y="10332"/>
                </a:lnTo>
                <a:lnTo>
                  <a:pt x="4412" y="10318"/>
                </a:lnTo>
                <a:lnTo>
                  <a:pt x="4428" y="10306"/>
                </a:lnTo>
                <a:lnTo>
                  <a:pt x="4434" y="10286"/>
                </a:lnTo>
                <a:lnTo>
                  <a:pt x="4434" y="10268"/>
                </a:lnTo>
                <a:lnTo>
                  <a:pt x="4441" y="10248"/>
                </a:lnTo>
                <a:lnTo>
                  <a:pt x="4434" y="10236"/>
                </a:lnTo>
                <a:lnTo>
                  <a:pt x="4412" y="10230"/>
                </a:lnTo>
                <a:lnTo>
                  <a:pt x="4400" y="10262"/>
                </a:lnTo>
                <a:lnTo>
                  <a:pt x="4389" y="10248"/>
                </a:lnTo>
                <a:lnTo>
                  <a:pt x="4356" y="10236"/>
                </a:lnTo>
                <a:lnTo>
                  <a:pt x="4343" y="10230"/>
                </a:lnTo>
                <a:lnTo>
                  <a:pt x="4304" y="10236"/>
                </a:lnTo>
                <a:lnTo>
                  <a:pt x="4270" y="10222"/>
                </a:lnTo>
                <a:close/>
                <a:moveTo>
                  <a:pt x="11340" y="10248"/>
                </a:moveTo>
                <a:lnTo>
                  <a:pt x="11324" y="10254"/>
                </a:lnTo>
                <a:lnTo>
                  <a:pt x="11319" y="10274"/>
                </a:lnTo>
                <a:lnTo>
                  <a:pt x="11312" y="10274"/>
                </a:lnTo>
                <a:lnTo>
                  <a:pt x="11312" y="10294"/>
                </a:lnTo>
                <a:lnTo>
                  <a:pt x="11324" y="10280"/>
                </a:lnTo>
                <a:lnTo>
                  <a:pt x="11329" y="10274"/>
                </a:lnTo>
                <a:lnTo>
                  <a:pt x="11352" y="10262"/>
                </a:lnTo>
                <a:lnTo>
                  <a:pt x="11358" y="10262"/>
                </a:lnTo>
                <a:lnTo>
                  <a:pt x="11340" y="10248"/>
                </a:lnTo>
                <a:close/>
                <a:moveTo>
                  <a:pt x="5087" y="10268"/>
                </a:moveTo>
                <a:lnTo>
                  <a:pt x="5077" y="10274"/>
                </a:lnTo>
                <a:lnTo>
                  <a:pt x="5066" y="10280"/>
                </a:lnTo>
                <a:lnTo>
                  <a:pt x="5048" y="10300"/>
                </a:lnTo>
                <a:lnTo>
                  <a:pt x="5025" y="10364"/>
                </a:lnTo>
                <a:lnTo>
                  <a:pt x="5031" y="10382"/>
                </a:lnTo>
                <a:lnTo>
                  <a:pt x="5038" y="10390"/>
                </a:lnTo>
                <a:lnTo>
                  <a:pt x="5071" y="10402"/>
                </a:lnTo>
                <a:lnTo>
                  <a:pt x="5082" y="10382"/>
                </a:lnTo>
                <a:lnTo>
                  <a:pt x="5100" y="10344"/>
                </a:lnTo>
                <a:lnTo>
                  <a:pt x="5110" y="10300"/>
                </a:lnTo>
                <a:lnTo>
                  <a:pt x="5110" y="10286"/>
                </a:lnTo>
                <a:lnTo>
                  <a:pt x="5105" y="10274"/>
                </a:lnTo>
                <a:lnTo>
                  <a:pt x="5087" y="10268"/>
                </a:lnTo>
                <a:close/>
                <a:moveTo>
                  <a:pt x="11244" y="10433"/>
                </a:moveTo>
                <a:lnTo>
                  <a:pt x="11221" y="10439"/>
                </a:lnTo>
                <a:lnTo>
                  <a:pt x="11216" y="10445"/>
                </a:lnTo>
                <a:lnTo>
                  <a:pt x="11205" y="10465"/>
                </a:lnTo>
                <a:lnTo>
                  <a:pt x="11210" y="10465"/>
                </a:lnTo>
                <a:lnTo>
                  <a:pt x="11221" y="10465"/>
                </a:lnTo>
                <a:lnTo>
                  <a:pt x="11244" y="10433"/>
                </a:lnTo>
                <a:close/>
                <a:moveTo>
                  <a:pt x="3531" y="10523"/>
                </a:moveTo>
                <a:lnTo>
                  <a:pt x="3496" y="10529"/>
                </a:lnTo>
                <a:lnTo>
                  <a:pt x="3542" y="10561"/>
                </a:lnTo>
                <a:lnTo>
                  <a:pt x="3537" y="10581"/>
                </a:lnTo>
                <a:lnTo>
                  <a:pt x="3542" y="10599"/>
                </a:lnTo>
                <a:lnTo>
                  <a:pt x="3553" y="10593"/>
                </a:lnTo>
                <a:lnTo>
                  <a:pt x="3570" y="10555"/>
                </a:lnTo>
                <a:lnTo>
                  <a:pt x="3565" y="10549"/>
                </a:lnTo>
                <a:lnTo>
                  <a:pt x="3537" y="10529"/>
                </a:lnTo>
                <a:lnTo>
                  <a:pt x="3531" y="10523"/>
                </a:lnTo>
                <a:close/>
                <a:moveTo>
                  <a:pt x="12200" y="10619"/>
                </a:moveTo>
                <a:lnTo>
                  <a:pt x="12171" y="10637"/>
                </a:lnTo>
                <a:lnTo>
                  <a:pt x="12154" y="10657"/>
                </a:lnTo>
                <a:lnTo>
                  <a:pt x="12058" y="10657"/>
                </a:lnTo>
                <a:lnTo>
                  <a:pt x="12074" y="10682"/>
                </a:lnTo>
                <a:lnTo>
                  <a:pt x="12107" y="10688"/>
                </a:lnTo>
                <a:lnTo>
                  <a:pt x="12130" y="10708"/>
                </a:lnTo>
                <a:lnTo>
                  <a:pt x="12136" y="10752"/>
                </a:lnTo>
                <a:lnTo>
                  <a:pt x="12125" y="10772"/>
                </a:lnTo>
                <a:lnTo>
                  <a:pt x="12143" y="10784"/>
                </a:lnTo>
                <a:lnTo>
                  <a:pt x="12171" y="10784"/>
                </a:lnTo>
                <a:lnTo>
                  <a:pt x="12210" y="10740"/>
                </a:lnTo>
                <a:lnTo>
                  <a:pt x="12210" y="10746"/>
                </a:lnTo>
                <a:lnTo>
                  <a:pt x="12221" y="10758"/>
                </a:lnTo>
                <a:lnTo>
                  <a:pt x="12244" y="10740"/>
                </a:lnTo>
                <a:lnTo>
                  <a:pt x="12267" y="10740"/>
                </a:lnTo>
                <a:lnTo>
                  <a:pt x="12273" y="10700"/>
                </a:lnTo>
                <a:lnTo>
                  <a:pt x="12262" y="10669"/>
                </a:lnTo>
                <a:lnTo>
                  <a:pt x="12221" y="10651"/>
                </a:lnTo>
                <a:lnTo>
                  <a:pt x="12221" y="10645"/>
                </a:lnTo>
                <a:lnTo>
                  <a:pt x="12221" y="10625"/>
                </a:lnTo>
                <a:lnTo>
                  <a:pt x="12210" y="10619"/>
                </a:lnTo>
                <a:lnTo>
                  <a:pt x="12200" y="10619"/>
                </a:lnTo>
                <a:close/>
                <a:moveTo>
                  <a:pt x="12136" y="10810"/>
                </a:moveTo>
                <a:lnTo>
                  <a:pt x="12114" y="10816"/>
                </a:lnTo>
                <a:lnTo>
                  <a:pt x="12079" y="10822"/>
                </a:lnTo>
                <a:lnTo>
                  <a:pt x="12058" y="10854"/>
                </a:lnTo>
                <a:lnTo>
                  <a:pt x="12040" y="10848"/>
                </a:lnTo>
                <a:lnTo>
                  <a:pt x="12035" y="10848"/>
                </a:lnTo>
                <a:lnTo>
                  <a:pt x="12006" y="10860"/>
                </a:lnTo>
                <a:lnTo>
                  <a:pt x="11994" y="10842"/>
                </a:lnTo>
                <a:lnTo>
                  <a:pt x="11972" y="10836"/>
                </a:lnTo>
                <a:lnTo>
                  <a:pt x="11960" y="10842"/>
                </a:lnTo>
                <a:lnTo>
                  <a:pt x="11972" y="10892"/>
                </a:lnTo>
                <a:lnTo>
                  <a:pt x="11965" y="10912"/>
                </a:lnTo>
                <a:lnTo>
                  <a:pt x="11949" y="10923"/>
                </a:lnTo>
                <a:lnTo>
                  <a:pt x="11944" y="10923"/>
                </a:lnTo>
                <a:lnTo>
                  <a:pt x="11932" y="10923"/>
                </a:lnTo>
                <a:lnTo>
                  <a:pt x="11932" y="10943"/>
                </a:lnTo>
                <a:lnTo>
                  <a:pt x="11965" y="10975"/>
                </a:lnTo>
                <a:lnTo>
                  <a:pt x="11978" y="10995"/>
                </a:lnTo>
                <a:lnTo>
                  <a:pt x="11994" y="11001"/>
                </a:lnTo>
                <a:lnTo>
                  <a:pt x="11983" y="11019"/>
                </a:lnTo>
                <a:lnTo>
                  <a:pt x="11926" y="11065"/>
                </a:lnTo>
                <a:lnTo>
                  <a:pt x="11921" y="11077"/>
                </a:lnTo>
                <a:lnTo>
                  <a:pt x="11921" y="11091"/>
                </a:lnTo>
                <a:lnTo>
                  <a:pt x="11944" y="11097"/>
                </a:lnTo>
                <a:lnTo>
                  <a:pt x="11965" y="11083"/>
                </a:lnTo>
                <a:lnTo>
                  <a:pt x="11994" y="11051"/>
                </a:lnTo>
                <a:lnTo>
                  <a:pt x="12017" y="11007"/>
                </a:lnTo>
                <a:lnTo>
                  <a:pt x="12045" y="10981"/>
                </a:lnTo>
                <a:lnTo>
                  <a:pt x="12079" y="10981"/>
                </a:lnTo>
                <a:lnTo>
                  <a:pt x="12130" y="10995"/>
                </a:lnTo>
                <a:lnTo>
                  <a:pt x="12143" y="10981"/>
                </a:lnTo>
                <a:lnTo>
                  <a:pt x="12177" y="10963"/>
                </a:lnTo>
                <a:lnTo>
                  <a:pt x="12210" y="10943"/>
                </a:lnTo>
                <a:lnTo>
                  <a:pt x="12221" y="10943"/>
                </a:lnTo>
                <a:lnTo>
                  <a:pt x="12233" y="10931"/>
                </a:lnTo>
                <a:lnTo>
                  <a:pt x="12249" y="10918"/>
                </a:lnTo>
                <a:lnTo>
                  <a:pt x="12301" y="10918"/>
                </a:lnTo>
                <a:lnTo>
                  <a:pt x="12296" y="10906"/>
                </a:lnTo>
                <a:lnTo>
                  <a:pt x="12233" y="10836"/>
                </a:lnTo>
                <a:lnTo>
                  <a:pt x="12200" y="10822"/>
                </a:lnTo>
                <a:lnTo>
                  <a:pt x="12182" y="10828"/>
                </a:lnTo>
                <a:lnTo>
                  <a:pt x="12164" y="10828"/>
                </a:lnTo>
                <a:lnTo>
                  <a:pt x="12154" y="10816"/>
                </a:lnTo>
                <a:lnTo>
                  <a:pt x="12136" y="10810"/>
                </a:lnTo>
                <a:close/>
                <a:moveTo>
                  <a:pt x="9198" y="10816"/>
                </a:moveTo>
                <a:lnTo>
                  <a:pt x="9175" y="10836"/>
                </a:lnTo>
                <a:lnTo>
                  <a:pt x="9203" y="10854"/>
                </a:lnTo>
                <a:lnTo>
                  <a:pt x="9216" y="10848"/>
                </a:lnTo>
                <a:lnTo>
                  <a:pt x="9226" y="10842"/>
                </a:lnTo>
                <a:lnTo>
                  <a:pt x="9255" y="10828"/>
                </a:lnTo>
                <a:lnTo>
                  <a:pt x="9237" y="10816"/>
                </a:lnTo>
                <a:lnTo>
                  <a:pt x="9198" y="10816"/>
                </a:lnTo>
                <a:close/>
                <a:moveTo>
                  <a:pt x="12285" y="10816"/>
                </a:moveTo>
                <a:lnTo>
                  <a:pt x="12273" y="10822"/>
                </a:lnTo>
                <a:lnTo>
                  <a:pt x="12257" y="10842"/>
                </a:lnTo>
                <a:lnTo>
                  <a:pt x="12296" y="10880"/>
                </a:lnTo>
                <a:lnTo>
                  <a:pt x="12313" y="10874"/>
                </a:lnTo>
                <a:lnTo>
                  <a:pt x="12319" y="10868"/>
                </a:lnTo>
                <a:lnTo>
                  <a:pt x="12324" y="10836"/>
                </a:lnTo>
                <a:lnTo>
                  <a:pt x="12285" y="10816"/>
                </a:lnTo>
                <a:close/>
                <a:moveTo>
                  <a:pt x="4963" y="10918"/>
                </a:moveTo>
                <a:lnTo>
                  <a:pt x="4940" y="10923"/>
                </a:lnTo>
                <a:lnTo>
                  <a:pt x="4883" y="10963"/>
                </a:lnTo>
                <a:lnTo>
                  <a:pt x="4855" y="10969"/>
                </a:lnTo>
                <a:lnTo>
                  <a:pt x="4821" y="11013"/>
                </a:lnTo>
                <a:lnTo>
                  <a:pt x="4798" y="11033"/>
                </a:lnTo>
                <a:lnTo>
                  <a:pt x="4803" y="11033"/>
                </a:lnTo>
                <a:lnTo>
                  <a:pt x="4821" y="11033"/>
                </a:lnTo>
                <a:lnTo>
                  <a:pt x="4832" y="11051"/>
                </a:lnTo>
                <a:lnTo>
                  <a:pt x="4912" y="11013"/>
                </a:lnTo>
                <a:lnTo>
                  <a:pt x="4929" y="11001"/>
                </a:lnTo>
                <a:lnTo>
                  <a:pt x="4952" y="10987"/>
                </a:lnTo>
                <a:lnTo>
                  <a:pt x="4974" y="10931"/>
                </a:lnTo>
                <a:lnTo>
                  <a:pt x="4968" y="10923"/>
                </a:lnTo>
                <a:lnTo>
                  <a:pt x="4963" y="10918"/>
                </a:lnTo>
                <a:close/>
                <a:moveTo>
                  <a:pt x="11244" y="10949"/>
                </a:moveTo>
                <a:lnTo>
                  <a:pt x="11216" y="10981"/>
                </a:lnTo>
                <a:lnTo>
                  <a:pt x="11216" y="11001"/>
                </a:lnTo>
                <a:lnTo>
                  <a:pt x="11226" y="11007"/>
                </a:lnTo>
                <a:lnTo>
                  <a:pt x="11244" y="10981"/>
                </a:lnTo>
                <a:lnTo>
                  <a:pt x="11290" y="10969"/>
                </a:lnTo>
                <a:lnTo>
                  <a:pt x="11278" y="10963"/>
                </a:lnTo>
                <a:lnTo>
                  <a:pt x="11244" y="10949"/>
                </a:lnTo>
                <a:close/>
                <a:moveTo>
                  <a:pt x="11182" y="10969"/>
                </a:moveTo>
                <a:lnTo>
                  <a:pt x="11164" y="10975"/>
                </a:lnTo>
                <a:lnTo>
                  <a:pt x="11148" y="11001"/>
                </a:lnTo>
                <a:lnTo>
                  <a:pt x="11130" y="10987"/>
                </a:lnTo>
                <a:lnTo>
                  <a:pt x="11084" y="10987"/>
                </a:lnTo>
                <a:lnTo>
                  <a:pt x="11040" y="11019"/>
                </a:lnTo>
                <a:lnTo>
                  <a:pt x="10999" y="11059"/>
                </a:lnTo>
                <a:lnTo>
                  <a:pt x="10971" y="11071"/>
                </a:lnTo>
                <a:lnTo>
                  <a:pt x="10949" y="11091"/>
                </a:lnTo>
                <a:lnTo>
                  <a:pt x="10931" y="11141"/>
                </a:lnTo>
                <a:lnTo>
                  <a:pt x="10926" y="11186"/>
                </a:lnTo>
                <a:lnTo>
                  <a:pt x="10903" y="11210"/>
                </a:lnTo>
                <a:lnTo>
                  <a:pt x="10908" y="11242"/>
                </a:lnTo>
                <a:lnTo>
                  <a:pt x="10908" y="11282"/>
                </a:lnTo>
                <a:lnTo>
                  <a:pt x="10921" y="11306"/>
                </a:lnTo>
                <a:lnTo>
                  <a:pt x="10892" y="11332"/>
                </a:lnTo>
                <a:lnTo>
                  <a:pt x="10864" y="11370"/>
                </a:lnTo>
                <a:lnTo>
                  <a:pt x="10892" y="11370"/>
                </a:lnTo>
                <a:lnTo>
                  <a:pt x="10921" y="11352"/>
                </a:lnTo>
                <a:lnTo>
                  <a:pt x="10949" y="11306"/>
                </a:lnTo>
                <a:lnTo>
                  <a:pt x="10978" y="11282"/>
                </a:lnTo>
                <a:lnTo>
                  <a:pt x="10999" y="11268"/>
                </a:lnTo>
                <a:lnTo>
                  <a:pt x="11045" y="11256"/>
                </a:lnTo>
                <a:lnTo>
                  <a:pt x="11063" y="11218"/>
                </a:lnTo>
                <a:lnTo>
                  <a:pt x="11079" y="11204"/>
                </a:lnTo>
                <a:lnTo>
                  <a:pt x="11097" y="11198"/>
                </a:lnTo>
                <a:lnTo>
                  <a:pt x="11113" y="11198"/>
                </a:lnTo>
                <a:lnTo>
                  <a:pt x="11097" y="11155"/>
                </a:lnTo>
                <a:lnTo>
                  <a:pt x="11130" y="11059"/>
                </a:lnTo>
                <a:lnTo>
                  <a:pt x="11153" y="11051"/>
                </a:lnTo>
                <a:lnTo>
                  <a:pt x="11169" y="11045"/>
                </a:lnTo>
                <a:lnTo>
                  <a:pt x="11187" y="11019"/>
                </a:lnTo>
                <a:lnTo>
                  <a:pt x="11210" y="11013"/>
                </a:lnTo>
                <a:lnTo>
                  <a:pt x="11193" y="10981"/>
                </a:lnTo>
                <a:lnTo>
                  <a:pt x="11182" y="10969"/>
                </a:lnTo>
                <a:close/>
                <a:moveTo>
                  <a:pt x="10653" y="11129"/>
                </a:moveTo>
                <a:lnTo>
                  <a:pt x="10642" y="11141"/>
                </a:lnTo>
                <a:lnTo>
                  <a:pt x="10624" y="11167"/>
                </a:lnTo>
                <a:lnTo>
                  <a:pt x="10601" y="11198"/>
                </a:lnTo>
                <a:lnTo>
                  <a:pt x="10580" y="11236"/>
                </a:lnTo>
                <a:lnTo>
                  <a:pt x="10516" y="11306"/>
                </a:lnTo>
                <a:lnTo>
                  <a:pt x="10494" y="11314"/>
                </a:lnTo>
                <a:lnTo>
                  <a:pt x="10391" y="11441"/>
                </a:lnTo>
                <a:lnTo>
                  <a:pt x="10381" y="11473"/>
                </a:lnTo>
                <a:lnTo>
                  <a:pt x="10358" y="11549"/>
                </a:lnTo>
                <a:lnTo>
                  <a:pt x="10352" y="11581"/>
                </a:lnTo>
                <a:lnTo>
                  <a:pt x="10363" y="11587"/>
                </a:lnTo>
                <a:lnTo>
                  <a:pt x="10381" y="11569"/>
                </a:lnTo>
                <a:lnTo>
                  <a:pt x="10516" y="11352"/>
                </a:lnTo>
                <a:lnTo>
                  <a:pt x="10539" y="11338"/>
                </a:lnTo>
                <a:lnTo>
                  <a:pt x="10567" y="11282"/>
                </a:lnTo>
                <a:lnTo>
                  <a:pt x="10642" y="11192"/>
                </a:lnTo>
                <a:lnTo>
                  <a:pt x="10647" y="11186"/>
                </a:lnTo>
                <a:lnTo>
                  <a:pt x="10647" y="11161"/>
                </a:lnTo>
                <a:lnTo>
                  <a:pt x="10670" y="11147"/>
                </a:lnTo>
                <a:lnTo>
                  <a:pt x="10665" y="11141"/>
                </a:lnTo>
                <a:lnTo>
                  <a:pt x="10653" y="11129"/>
                </a:lnTo>
                <a:close/>
                <a:moveTo>
                  <a:pt x="4713" y="11346"/>
                </a:moveTo>
                <a:lnTo>
                  <a:pt x="4684" y="11352"/>
                </a:lnTo>
                <a:lnTo>
                  <a:pt x="4656" y="11410"/>
                </a:lnTo>
                <a:lnTo>
                  <a:pt x="4656" y="11453"/>
                </a:lnTo>
                <a:lnTo>
                  <a:pt x="4668" y="11453"/>
                </a:lnTo>
                <a:lnTo>
                  <a:pt x="4668" y="11479"/>
                </a:lnTo>
                <a:lnTo>
                  <a:pt x="4702" y="11473"/>
                </a:lnTo>
                <a:lnTo>
                  <a:pt x="4730" y="11459"/>
                </a:lnTo>
                <a:lnTo>
                  <a:pt x="4769" y="11447"/>
                </a:lnTo>
                <a:lnTo>
                  <a:pt x="4787" y="11433"/>
                </a:lnTo>
                <a:lnTo>
                  <a:pt x="4764" y="11427"/>
                </a:lnTo>
                <a:lnTo>
                  <a:pt x="4759" y="11415"/>
                </a:lnTo>
                <a:lnTo>
                  <a:pt x="4753" y="11364"/>
                </a:lnTo>
                <a:lnTo>
                  <a:pt x="4713" y="11346"/>
                </a:lnTo>
                <a:close/>
                <a:moveTo>
                  <a:pt x="8880" y="11364"/>
                </a:moveTo>
                <a:lnTo>
                  <a:pt x="8862" y="11378"/>
                </a:lnTo>
                <a:lnTo>
                  <a:pt x="8862" y="11402"/>
                </a:lnTo>
                <a:lnTo>
                  <a:pt x="8846" y="11427"/>
                </a:lnTo>
                <a:lnTo>
                  <a:pt x="8834" y="11453"/>
                </a:lnTo>
                <a:lnTo>
                  <a:pt x="8851" y="11465"/>
                </a:lnTo>
                <a:lnTo>
                  <a:pt x="8857" y="11459"/>
                </a:lnTo>
                <a:lnTo>
                  <a:pt x="8867" y="11441"/>
                </a:lnTo>
                <a:lnTo>
                  <a:pt x="8885" y="11421"/>
                </a:lnTo>
                <a:lnTo>
                  <a:pt x="8885" y="11402"/>
                </a:lnTo>
                <a:lnTo>
                  <a:pt x="8880" y="11364"/>
                </a:lnTo>
                <a:close/>
                <a:moveTo>
                  <a:pt x="9306" y="11410"/>
                </a:moveTo>
                <a:lnTo>
                  <a:pt x="9249" y="11427"/>
                </a:lnTo>
                <a:lnTo>
                  <a:pt x="9192" y="11453"/>
                </a:lnTo>
                <a:lnTo>
                  <a:pt x="9198" y="11473"/>
                </a:lnTo>
                <a:lnTo>
                  <a:pt x="9198" y="11491"/>
                </a:lnTo>
                <a:lnTo>
                  <a:pt x="9187" y="11517"/>
                </a:lnTo>
                <a:lnTo>
                  <a:pt x="9169" y="11523"/>
                </a:lnTo>
                <a:lnTo>
                  <a:pt x="9159" y="11543"/>
                </a:lnTo>
                <a:lnTo>
                  <a:pt x="9136" y="11569"/>
                </a:lnTo>
                <a:lnTo>
                  <a:pt x="9130" y="11569"/>
                </a:lnTo>
                <a:lnTo>
                  <a:pt x="9113" y="11549"/>
                </a:lnTo>
                <a:lnTo>
                  <a:pt x="9123" y="11505"/>
                </a:lnTo>
                <a:lnTo>
                  <a:pt x="9141" y="11473"/>
                </a:lnTo>
                <a:lnTo>
                  <a:pt x="9136" y="11447"/>
                </a:lnTo>
                <a:lnTo>
                  <a:pt x="9095" y="11441"/>
                </a:lnTo>
                <a:lnTo>
                  <a:pt x="9084" y="11459"/>
                </a:lnTo>
                <a:lnTo>
                  <a:pt x="9079" y="11473"/>
                </a:lnTo>
                <a:lnTo>
                  <a:pt x="9027" y="11517"/>
                </a:lnTo>
                <a:lnTo>
                  <a:pt x="9009" y="11523"/>
                </a:lnTo>
                <a:lnTo>
                  <a:pt x="8999" y="11523"/>
                </a:lnTo>
                <a:lnTo>
                  <a:pt x="8953" y="11505"/>
                </a:lnTo>
                <a:lnTo>
                  <a:pt x="8937" y="11511"/>
                </a:lnTo>
                <a:lnTo>
                  <a:pt x="8931" y="11543"/>
                </a:lnTo>
                <a:lnTo>
                  <a:pt x="8942" y="11555"/>
                </a:lnTo>
                <a:lnTo>
                  <a:pt x="8947" y="11569"/>
                </a:lnTo>
                <a:lnTo>
                  <a:pt x="8942" y="11587"/>
                </a:lnTo>
                <a:lnTo>
                  <a:pt x="8942" y="11601"/>
                </a:lnTo>
                <a:lnTo>
                  <a:pt x="8942" y="11633"/>
                </a:lnTo>
                <a:lnTo>
                  <a:pt x="8919" y="11696"/>
                </a:lnTo>
                <a:lnTo>
                  <a:pt x="8924" y="11752"/>
                </a:lnTo>
                <a:lnTo>
                  <a:pt x="8931" y="11760"/>
                </a:lnTo>
                <a:lnTo>
                  <a:pt x="8960" y="11752"/>
                </a:lnTo>
                <a:lnTo>
                  <a:pt x="8970" y="11760"/>
                </a:lnTo>
                <a:lnTo>
                  <a:pt x="9009" y="11784"/>
                </a:lnTo>
                <a:lnTo>
                  <a:pt x="9009" y="11824"/>
                </a:lnTo>
                <a:lnTo>
                  <a:pt x="8999" y="11848"/>
                </a:lnTo>
                <a:lnTo>
                  <a:pt x="8999" y="11880"/>
                </a:lnTo>
                <a:lnTo>
                  <a:pt x="8988" y="11905"/>
                </a:lnTo>
                <a:lnTo>
                  <a:pt x="8999" y="11975"/>
                </a:lnTo>
                <a:lnTo>
                  <a:pt x="9050" y="11969"/>
                </a:lnTo>
                <a:lnTo>
                  <a:pt x="9073" y="11925"/>
                </a:lnTo>
                <a:lnTo>
                  <a:pt x="9084" y="11900"/>
                </a:lnTo>
                <a:lnTo>
                  <a:pt x="9095" y="11856"/>
                </a:lnTo>
                <a:lnTo>
                  <a:pt x="9118" y="11810"/>
                </a:lnTo>
                <a:lnTo>
                  <a:pt x="9187" y="11798"/>
                </a:lnTo>
                <a:lnTo>
                  <a:pt x="9216" y="11784"/>
                </a:lnTo>
                <a:lnTo>
                  <a:pt x="9226" y="11740"/>
                </a:lnTo>
                <a:lnTo>
                  <a:pt x="9203" y="11720"/>
                </a:lnTo>
                <a:lnTo>
                  <a:pt x="9198" y="11696"/>
                </a:lnTo>
                <a:lnTo>
                  <a:pt x="9216" y="11664"/>
                </a:lnTo>
                <a:lnTo>
                  <a:pt x="9244" y="11645"/>
                </a:lnTo>
                <a:lnTo>
                  <a:pt x="9265" y="11639"/>
                </a:lnTo>
                <a:lnTo>
                  <a:pt x="9294" y="11639"/>
                </a:lnTo>
                <a:lnTo>
                  <a:pt x="9311" y="11633"/>
                </a:lnTo>
                <a:lnTo>
                  <a:pt x="9317" y="11619"/>
                </a:lnTo>
                <a:lnTo>
                  <a:pt x="9335" y="11575"/>
                </a:lnTo>
                <a:lnTo>
                  <a:pt x="9345" y="11517"/>
                </a:lnTo>
                <a:lnTo>
                  <a:pt x="9358" y="11497"/>
                </a:lnTo>
                <a:lnTo>
                  <a:pt x="9386" y="11473"/>
                </a:lnTo>
                <a:lnTo>
                  <a:pt x="9386" y="11453"/>
                </a:lnTo>
                <a:lnTo>
                  <a:pt x="9374" y="11441"/>
                </a:lnTo>
                <a:lnTo>
                  <a:pt x="9351" y="11427"/>
                </a:lnTo>
                <a:lnTo>
                  <a:pt x="9329" y="11415"/>
                </a:lnTo>
                <a:lnTo>
                  <a:pt x="9306" y="11410"/>
                </a:lnTo>
                <a:close/>
                <a:moveTo>
                  <a:pt x="9311" y="11633"/>
                </a:moveTo>
                <a:lnTo>
                  <a:pt x="9294" y="11645"/>
                </a:lnTo>
                <a:lnTo>
                  <a:pt x="9294" y="11676"/>
                </a:lnTo>
                <a:lnTo>
                  <a:pt x="9301" y="11676"/>
                </a:lnTo>
                <a:lnTo>
                  <a:pt x="9329" y="11664"/>
                </a:lnTo>
                <a:lnTo>
                  <a:pt x="9335" y="11639"/>
                </a:lnTo>
                <a:lnTo>
                  <a:pt x="9329" y="11625"/>
                </a:lnTo>
                <a:lnTo>
                  <a:pt x="9311" y="11633"/>
                </a:lnTo>
                <a:close/>
                <a:moveTo>
                  <a:pt x="8748" y="11517"/>
                </a:moveTo>
                <a:lnTo>
                  <a:pt x="8663" y="11529"/>
                </a:lnTo>
                <a:lnTo>
                  <a:pt x="8629" y="11529"/>
                </a:lnTo>
                <a:lnTo>
                  <a:pt x="8601" y="11601"/>
                </a:lnTo>
                <a:lnTo>
                  <a:pt x="8596" y="11657"/>
                </a:lnTo>
                <a:lnTo>
                  <a:pt x="8601" y="11670"/>
                </a:lnTo>
                <a:lnTo>
                  <a:pt x="8596" y="11696"/>
                </a:lnTo>
                <a:lnTo>
                  <a:pt x="8652" y="11740"/>
                </a:lnTo>
                <a:lnTo>
                  <a:pt x="8692" y="11772"/>
                </a:lnTo>
                <a:lnTo>
                  <a:pt x="8738" y="11778"/>
                </a:lnTo>
                <a:lnTo>
                  <a:pt x="8789" y="11752"/>
                </a:lnTo>
                <a:lnTo>
                  <a:pt x="8805" y="11728"/>
                </a:lnTo>
                <a:lnTo>
                  <a:pt x="8811" y="11696"/>
                </a:lnTo>
                <a:lnTo>
                  <a:pt x="8828" y="11676"/>
                </a:lnTo>
                <a:lnTo>
                  <a:pt x="8828" y="11613"/>
                </a:lnTo>
                <a:lnTo>
                  <a:pt x="8834" y="11561"/>
                </a:lnTo>
                <a:lnTo>
                  <a:pt x="8834" y="11537"/>
                </a:lnTo>
                <a:lnTo>
                  <a:pt x="8828" y="11537"/>
                </a:lnTo>
                <a:lnTo>
                  <a:pt x="8795" y="11555"/>
                </a:lnTo>
                <a:lnTo>
                  <a:pt x="8771" y="11549"/>
                </a:lnTo>
                <a:lnTo>
                  <a:pt x="8761" y="11523"/>
                </a:lnTo>
                <a:lnTo>
                  <a:pt x="8748" y="11517"/>
                </a:lnTo>
                <a:close/>
                <a:moveTo>
                  <a:pt x="8192" y="11639"/>
                </a:moveTo>
                <a:lnTo>
                  <a:pt x="8136" y="11696"/>
                </a:lnTo>
                <a:lnTo>
                  <a:pt x="8107" y="11760"/>
                </a:lnTo>
                <a:lnTo>
                  <a:pt x="8118" y="11752"/>
                </a:lnTo>
                <a:lnTo>
                  <a:pt x="8141" y="11728"/>
                </a:lnTo>
                <a:lnTo>
                  <a:pt x="8203" y="11734"/>
                </a:lnTo>
                <a:lnTo>
                  <a:pt x="8214" y="11728"/>
                </a:lnTo>
                <a:lnTo>
                  <a:pt x="8157" y="11708"/>
                </a:lnTo>
                <a:lnTo>
                  <a:pt x="8157" y="11688"/>
                </a:lnTo>
                <a:lnTo>
                  <a:pt x="8175" y="11670"/>
                </a:lnTo>
                <a:lnTo>
                  <a:pt x="8180" y="11657"/>
                </a:lnTo>
                <a:lnTo>
                  <a:pt x="8203" y="11645"/>
                </a:lnTo>
                <a:lnTo>
                  <a:pt x="8192" y="11639"/>
                </a:lnTo>
                <a:close/>
                <a:moveTo>
                  <a:pt x="8533" y="11720"/>
                </a:moveTo>
                <a:lnTo>
                  <a:pt x="8526" y="11728"/>
                </a:lnTo>
                <a:lnTo>
                  <a:pt x="8510" y="11792"/>
                </a:lnTo>
                <a:lnTo>
                  <a:pt x="8533" y="11804"/>
                </a:lnTo>
                <a:lnTo>
                  <a:pt x="8539" y="11816"/>
                </a:lnTo>
                <a:lnTo>
                  <a:pt x="8567" y="11816"/>
                </a:lnTo>
                <a:lnTo>
                  <a:pt x="8573" y="11810"/>
                </a:lnTo>
                <a:lnTo>
                  <a:pt x="8573" y="11772"/>
                </a:lnTo>
                <a:lnTo>
                  <a:pt x="8539" y="11728"/>
                </a:lnTo>
                <a:lnTo>
                  <a:pt x="8533" y="11720"/>
                </a:lnTo>
                <a:close/>
                <a:moveTo>
                  <a:pt x="8828" y="11752"/>
                </a:moveTo>
                <a:lnTo>
                  <a:pt x="8795" y="11792"/>
                </a:lnTo>
                <a:lnTo>
                  <a:pt x="8748" y="11830"/>
                </a:lnTo>
                <a:lnTo>
                  <a:pt x="8725" y="11848"/>
                </a:lnTo>
                <a:lnTo>
                  <a:pt x="8704" y="11868"/>
                </a:lnTo>
                <a:lnTo>
                  <a:pt x="8697" y="11880"/>
                </a:lnTo>
                <a:lnTo>
                  <a:pt x="8697" y="11919"/>
                </a:lnTo>
                <a:lnTo>
                  <a:pt x="8715" y="11919"/>
                </a:lnTo>
                <a:lnTo>
                  <a:pt x="8725" y="11900"/>
                </a:lnTo>
                <a:lnTo>
                  <a:pt x="8811" y="11792"/>
                </a:lnTo>
                <a:lnTo>
                  <a:pt x="8834" y="11752"/>
                </a:lnTo>
                <a:lnTo>
                  <a:pt x="8828" y="11752"/>
                </a:lnTo>
                <a:close/>
                <a:moveTo>
                  <a:pt x="8152" y="11772"/>
                </a:moveTo>
                <a:lnTo>
                  <a:pt x="8136" y="11778"/>
                </a:lnTo>
                <a:lnTo>
                  <a:pt x="8128" y="11784"/>
                </a:lnTo>
                <a:lnTo>
                  <a:pt x="8136" y="11804"/>
                </a:lnTo>
                <a:lnTo>
                  <a:pt x="8157" y="11810"/>
                </a:lnTo>
                <a:lnTo>
                  <a:pt x="8175" y="11798"/>
                </a:lnTo>
                <a:lnTo>
                  <a:pt x="8175" y="11784"/>
                </a:lnTo>
                <a:lnTo>
                  <a:pt x="8164" y="11772"/>
                </a:lnTo>
                <a:lnTo>
                  <a:pt x="8152" y="11772"/>
                </a:lnTo>
                <a:close/>
                <a:moveTo>
                  <a:pt x="8619" y="11792"/>
                </a:moveTo>
                <a:lnTo>
                  <a:pt x="8619" y="11804"/>
                </a:lnTo>
                <a:lnTo>
                  <a:pt x="8635" y="11848"/>
                </a:lnTo>
                <a:lnTo>
                  <a:pt x="8647" y="11862"/>
                </a:lnTo>
                <a:lnTo>
                  <a:pt x="8668" y="11862"/>
                </a:lnTo>
                <a:lnTo>
                  <a:pt x="8676" y="11856"/>
                </a:lnTo>
                <a:lnTo>
                  <a:pt x="8658" y="11836"/>
                </a:lnTo>
                <a:lnTo>
                  <a:pt x="8640" y="11830"/>
                </a:lnTo>
                <a:lnTo>
                  <a:pt x="8629" y="11804"/>
                </a:lnTo>
                <a:lnTo>
                  <a:pt x="8619" y="11792"/>
                </a:lnTo>
                <a:close/>
                <a:moveTo>
                  <a:pt x="8823" y="11856"/>
                </a:moveTo>
                <a:lnTo>
                  <a:pt x="8811" y="11874"/>
                </a:lnTo>
                <a:lnTo>
                  <a:pt x="8789" y="11925"/>
                </a:lnTo>
                <a:lnTo>
                  <a:pt x="8874" y="12015"/>
                </a:lnTo>
                <a:lnTo>
                  <a:pt x="8908" y="12007"/>
                </a:lnTo>
                <a:lnTo>
                  <a:pt x="8931" y="12015"/>
                </a:lnTo>
                <a:lnTo>
                  <a:pt x="8960" y="12007"/>
                </a:lnTo>
                <a:lnTo>
                  <a:pt x="8970" y="11969"/>
                </a:lnTo>
                <a:lnTo>
                  <a:pt x="8970" y="11951"/>
                </a:lnTo>
                <a:lnTo>
                  <a:pt x="8960" y="11937"/>
                </a:lnTo>
                <a:lnTo>
                  <a:pt x="8924" y="11931"/>
                </a:lnTo>
                <a:lnTo>
                  <a:pt x="8890" y="11894"/>
                </a:lnTo>
                <a:lnTo>
                  <a:pt x="8874" y="11862"/>
                </a:lnTo>
                <a:lnTo>
                  <a:pt x="8823" y="11856"/>
                </a:lnTo>
                <a:close/>
                <a:moveTo>
                  <a:pt x="9146" y="11874"/>
                </a:moveTo>
                <a:lnTo>
                  <a:pt x="9136" y="11894"/>
                </a:lnTo>
                <a:lnTo>
                  <a:pt x="9123" y="11900"/>
                </a:lnTo>
                <a:lnTo>
                  <a:pt x="9107" y="11905"/>
                </a:lnTo>
                <a:lnTo>
                  <a:pt x="9095" y="11911"/>
                </a:lnTo>
                <a:lnTo>
                  <a:pt x="9084" y="11931"/>
                </a:lnTo>
                <a:lnTo>
                  <a:pt x="9095" y="11943"/>
                </a:lnTo>
                <a:lnTo>
                  <a:pt x="9152" y="11919"/>
                </a:lnTo>
                <a:lnTo>
                  <a:pt x="9187" y="11937"/>
                </a:lnTo>
                <a:lnTo>
                  <a:pt x="9198" y="11931"/>
                </a:lnTo>
                <a:lnTo>
                  <a:pt x="9198" y="11911"/>
                </a:lnTo>
                <a:lnTo>
                  <a:pt x="9187" y="11905"/>
                </a:lnTo>
                <a:lnTo>
                  <a:pt x="9175" y="11894"/>
                </a:lnTo>
                <a:lnTo>
                  <a:pt x="9152" y="11888"/>
                </a:lnTo>
                <a:lnTo>
                  <a:pt x="9146" y="11874"/>
                </a:lnTo>
                <a:close/>
                <a:moveTo>
                  <a:pt x="9800" y="11905"/>
                </a:moveTo>
                <a:lnTo>
                  <a:pt x="9784" y="11931"/>
                </a:lnTo>
                <a:lnTo>
                  <a:pt x="9756" y="11989"/>
                </a:lnTo>
                <a:lnTo>
                  <a:pt x="9795" y="12027"/>
                </a:lnTo>
                <a:lnTo>
                  <a:pt x="9834" y="12053"/>
                </a:lnTo>
                <a:lnTo>
                  <a:pt x="9846" y="12047"/>
                </a:lnTo>
                <a:lnTo>
                  <a:pt x="9862" y="12021"/>
                </a:lnTo>
                <a:lnTo>
                  <a:pt x="9875" y="11995"/>
                </a:lnTo>
                <a:lnTo>
                  <a:pt x="9800" y="11905"/>
                </a:lnTo>
                <a:close/>
                <a:moveTo>
                  <a:pt x="8766" y="12033"/>
                </a:moveTo>
                <a:lnTo>
                  <a:pt x="8748" y="12039"/>
                </a:lnTo>
                <a:lnTo>
                  <a:pt x="8738" y="12059"/>
                </a:lnTo>
                <a:lnTo>
                  <a:pt x="8748" y="12065"/>
                </a:lnTo>
                <a:lnTo>
                  <a:pt x="8754" y="12091"/>
                </a:lnTo>
                <a:lnTo>
                  <a:pt x="8795" y="12097"/>
                </a:lnTo>
                <a:lnTo>
                  <a:pt x="8800" y="12085"/>
                </a:lnTo>
                <a:lnTo>
                  <a:pt x="8795" y="12059"/>
                </a:lnTo>
                <a:lnTo>
                  <a:pt x="8766" y="12033"/>
                </a:lnTo>
                <a:close/>
                <a:moveTo>
                  <a:pt x="9358" y="12091"/>
                </a:moveTo>
                <a:lnTo>
                  <a:pt x="9322" y="12111"/>
                </a:lnTo>
                <a:lnTo>
                  <a:pt x="9311" y="12135"/>
                </a:lnTo>
                <a:lnTo>
                  <a:pt x="9288" y="12149"/>
                </a:lnTo>
                <a:lnTo>
                  <a:pt x="9288" y="12166"/>
                </a:lnTo>
                <a:lnTo>
                  <a:pt x="9265" y="12212"/>
                </a:lnTo>
                <a:lnTo>
                  <a:pt x="9260" y="12224"/>
                </a:lnTo>
                <a:lnTo>
                  <a:pt x="9260" y="12244"/>
                </a:lnTo>
                <a:lnTo>
                  <a:pt x="9294" y="12288"/>
                </a:lnTo>
                <a:lnTo>
                  <a:pt x="9306" y="12294"/>
                </a:lnTo>
                <a:lnTo>
                  <a:pt x="9335" y="12256"/>
                </a:lnTo>
                <a:lnTo>
                  <a:pt x="9368" y="12262"/>
                </a:lnTo>
                <a:lnTo>
                  <a:pt x="9386" y="12294"/>
                </a:lnTo>
                <a:lnTo>
                  <a:pt x="9397" y="12282"/>
                </a:lnTo>
                <a:lnTo>
                  <a:pt x="9402" y="12250"/>
                </a:lnTo>
                <a:lnTo>
                  <a:pt x="9379" y="12224"/>
                </a:lnTo>
                <a:lnTo>
                  <a:pt x="9379" y="12206"/>
                </a:lnTo>
                <a:lnTo>
                  <a:pt x="9391" y="12198"/>
                </a:lnTo>
                <a:lnTo>
                  <a:pt x="9414" y="12180"/>
                </a:lnTo>
                <a:lnTo>
                  <a:pt x="9414" y="12166"/>
                </a:lnTo>
                <a:lnTo>
                  <a:pt x="9414" y="12160"/>
                </a:lnTo>
                <a:lnTo>
                  <a:pt x="9379" y="12135"/>
                </a:lnTo>
                <a:lnTo>
                  <a:pt x="9374" y="12117"/>
                </a:lnTo>
                <a:lnTo>
                  <a:pt x="9379" y="12097"/>
                </a:lnTo>
                <a:lnTo>
                  <a:pt x="9358" y="12091"/>
                </a:lnTo>
                <a:close/>
                <a:moveTo>
                  <a:pt x="7084" y="12149"/>
                </a:moveTo>
                <a:lnTo>
                  <a:pt x="7089" y="12154"/>
                </a:lnTo>
                <a:lnTo>
                  <a:pt x="7118" y="12160"/>
                </a:lnTo>
                <a:lnTo>
                  <a:pt x="7191" y="12154"/>
                </a:lnTo>
                <a:lnTo>
                  <a:pt x="7185" y="12149"/>
                </a:lnTo>
                <a:lnTo>
                  <a:pt x="7146" y="12149"/>
                </a:lnTo>
                <a:lnTo>
                  <a:pt x="7084" y="12149"/>
                </a:lnTo>
                <a:close/>
                <a:moveTo>
                  <a:pt x="7214" y="12149"/>
                </a:moveTo>
                <a:lnTo>
                  <a:pt x="7214" y="12154"/>
                </a:lnTo>
                <a:lnTo>
                  <a:pt x="7231" y="12160"/>
                </a:lnTo>
                <a:lnTo>
                  <a:pt x="7283" y="12166"/>
                </a:lnTo>
                <a:lnTo>
                  <a:pt x="7270" y="12160"/>
                </a:lnTo>
                <a:lnTo>
                  <a:pt x="7231" y="12149"/>
                </a:lnTo>
                <a:lnTo>
                  <a:pt x="7214" y="12149"/>
                </a:lnTo>
                <a:close/>
                <a:moveTo>
                  <a:pt x="7493" y="12154"/>
                </a:moveTo>
                <a:lnTo>
                  <a:pt x="7482" y="12166"/>
                </a:lnTo>
                <a:lnTo>
                  <a:pt x="7503" y="12174"/>
                </a:lnTo>
                <a:lnTo>
                  <a:pt x="7532" y="12154"/>
                </a:lnTo>
                <a:lnTo>
                  <a:pt x="7521" y="12154"/>
                </a:lnTo>
                <a:lnTo>
                  <a:pt x="7493" y="12154"/>
                </a:lnTo>
                <a:close/>
                <a:moveTo>
                  <a:pt x="7027" y="12174"/>
                </a:moveTo>
                <a:lnTo>
                  <a:pt x="6986" y="12192"/>
                </a:lnTo>
                <a:lnTo>
                  <a:pt x="6986" y="12198"/>
                </a:lnTo>
                <a:lnTo>
                  <a:pt x="7048" y="12180"/>
                </a:lnTo>
                <a:lnTo>
                  <a:pt x="7027" y="12174"/>
                </a:lnTo>
                <a:close/>
                <a:moveTo>
                  <a:pt x="7345" y="12174"/>
                </a:moveTo>
                <a:lnTo>
                  <a:pt x="7350" y="12180"/>
                </a:lnTo>
                <a:lnTo>
                  <a:pt x="7384" y="12174"/>
                </a:lnTo>
                <a:lnTo>
                  <a:pt x="7350" y="12174"/>
                </a:lnTo>
                <a:lnTo>
                  <a:pt x="7345" y="12174"/>
                </a:lnTo>
                <a:close/>
                <a:moveTo>
                  <a:pt x="6963" y="12218"/>
                </a:moveTo>
                <a:lnTo>
                  <a:pt x="6913" y="12244"/>
                </a:lnTo>
                <a:lnTo>
                  <a:pt x="6896" y="12270"/>
                </a:lnTo>
                <a:lnTo>
                  <a:pt x="6896" y="12276"/>
                </a:lnTo>
                <a:lnTo>
                  <a:pt x="6906" y="12288"/>
                </a:lnTo>
                <a:lnTo>
                  <a:pt x="6947" y="12262"/>
                </a:lnTo>
                <a:lnTo>
                  <a:pt x="6963" y="12218"/>
                </a:lnTo>
                <a:close/>
                <a:moveTo>
                  <a:pt x="4901" y="12792"/>
                </a:moveTo>
                <a:lnTo>
                  <a:pt x="4872" y="12804"/>
                </a:lnTo>
                <a:lnTo>
                  <a:pt x="4832" y="12804"/>
                </a:lnTo>
                <a:lnTo>
                  <a:pt x="4816" y="12818"/>
                </a:lnTo>
                <a:lnTo>
                  <a:pt x="4826" y="12824"/>
                </a:lnTo>
                <a:lnTo>
                  <a:pt x="4867" y="12876"/>
                </a:lnTo>
                <a:lnTo>
                  <a:pt x="4878" y="12882"/>
                </a:lnTo>
                <a:lnTo>
                  <a:pt x="4896" y="12882"/>
                </a:lnTo>
                <a:lnTo>
                  <a:pt x="4901" y="12876"/>
                </a:lnTo>
                <a:lnTo>
                  <a:pt x="4917" y="12862"/>
                </a:lnTo>
                <a:lnTo>
                  <a:pt x="4945" y="12850"/>
                </a:lnTo>
                <a:lnTo>
                  <a:pt x="4935" y="12824"/>
                </a:lnTo>
                <a:lnTo>
                  <a:pt x="4901" y="12792"/>
                </a:lnTo>
                <a:close/>
                <a:moveTo>
                  <a:pt x="4315" y="13250"/>
                </a:moveTo>
                <a:lnTo>
                  <a:pt x="4276" y="13258"/>
                </a:lnTo>
                <a:lnTo>
                  <a:pt x="4276" y="13270"/>
                </a:lnTo>
                <a:lnTo>
                  <a:pt x="4292" y="13290"/>
                </a:lnTo>
                <a:lnTo>
                  <a:pt x="4320" y="13258"/>
                </a:lnTo>
                <a:lnTo>
                  <a:pt x="4320" y="13250"/>
                </a:lnTo>
                <a:lnTo>
                  <a:pt x="4315" y="13250"/>
                </a:lnTo>
                <a:close/>
                <a:moveTo>
                  <a:pt x="4348" y="13385"/>
                </a:moveTo>
                <a:lnTo>
                  <a:pt x="4327" y="13423"/>
                </a:lnTo>
                <a:lnTo>
                  <a:pt x="4343" y="13429"/>
                </a:lnTo>
                <a:lnTo>
                  <a:pt x="4366" y="13435"/>
                </a:lnTo>
                <a:lnTo>
                  <a:pt x="4372" y="13441"/>
                </a:lnTo>
                <a:lnTo>
                  <a:pt x="4384" y="13441"/>
                </a:lnTo>
                <a:lnTo>
                  <a:pt x="4395" y="13423"/>
                </a:lnTo>
                <a:lnTo>
                  <a:pt x="4384" y="13403"/>
                </a:lnTo>
                <a:lnTo>
                  <a:pt x="4348" y="13385"/>
                </a:lnTo>
                <a:close/>
                <a:moveTo>
                  <a:pt x="3935" y="14901"/>
                </a:moveTo>
                <a:lnTo>
                  <a:pt x="3929" y="14907"/>
                </a:lnTo>
                <a:lnTo>
                  <a:pt x="3922" y="14939"/>
                </a:lnTo>
                <a:lnTo>
                  <a:pt x="3935" y="14979"/>
                </a:lnTo>
                <a:lnTo>
                  <a:pt x="3940" y="15023"/>
                </a:lnTo>
                <a:lnTo>
                  <a:pt x="3963" y="14985"/>
                </a:lnTo>
                <a:lnTo>
                  <a:pt x="3951" y="14933"/>
                </a:lnTo>
                <a:lnTo>
                  <a:pt x="3935" y="14901"/>
                </a:lnTo>
                <a:close/>
                <a:moveTo>
                  <a:pt x="8420" y="16323"/>
                </a:moveTo>
                <a:lnTo>
                  <a:pt x="8397" y="16355"/>
                </a:lnTo>
                <a:lnTo>
                  <a:pt x="8363" y="16373"/>
                </a:lnTo>
                <a:lnTo>
                  <a:pt x="8368" y="16381"/>
                </a:lnTo>
                <a:lnTo>
                  <a:pt x="8379" y="16405"/>
                </a:lnTo>
                <a:lnTo>
                  <a:pt x="8407" y="16413"/>
                </a:lnTo>
                <a:lnTo>
                  <a:pt x="8407" y="16431"/>
                </a:lnTo>
                <a:lnTo>
                  <a:pt x="8425" y="16451"/>
                </a:lnTo>
                <a:lnTo>
                  <a:pt x="8459" y="16445"/>
                </a:lnTo>
                <a:lnTo>
                  <a:pt x="8448" y="16405"/>
                </a:lnTo>
                <a:lnTo>
                  <a:pt x="8441" y="16393"/>
                </a:lnTo>
                <a:lnTo>
                  <a:pt x="8430" y="16349"/>
                </a:lnTo>
                <a:lnTo>
                  <a:pt x="8420" y="16323"/>
                </a:lnTo>
                <a:close/>
                <a:moveTo>
                  <a:pt x="8340" y="16341"/>
                </a:moveTo>
                <a:lnTo>
                  <a:pt x="8322" y="16349"/>
                </a:lnTo>
                <a:lnTo>
                  <a:pt x="8327" y="16405"/>
                </a:lnTo>
                <a:lnTo>
                  <a:pt x="8322" y="16425"/>
                </a:lnTo>
                <a:lnTo>
                  <a:pt x="8306" y="16437"/>
                </a:lnTo>
                <a:lnTo>
                  <a:pt x="8306" y="16457"/>
                </a:lnTo>
                <a:lnTo>
                  <a:pt x="8311" y="16521"/>
                </a:lnTo>
                <a:lnTo>
                  <a:pt x="8311" y="16565"/>
                </a:lnTo>
                <a:lnTo>
                  <a:pt x="8322" y="16590"/>
                </a:lnTo>
                <a:lnTo>
                  <a:pt x="8327" y="16572"/>
                </a:lnTo>
                <a:lnTo>
                  <a:pt x="8327" y="16559"/>
                </a:lnTo>
                <a:lnTo>
                  <a:pt x="8327" y="16541"/>
                </a:lnTo>
                <a:lnTo>
                  <a:pt x="8340" y="16477"/>
                </a:lnTo>
                <a:lnTo>
                  <a:pt x="8356" y="16431"/>
                </a:lnTo>
                <a:lnTo>
                  <a:pt x="8345" y="16399"/>
                </a:lnTo>
                <a:lnTo>
                  <a:pt x="8340" y="16381"/>
                </a:lnTo>
                <a:lnTo>
                  <a:pt x="8350" y="16341"/>
                </a:lnTo>
                <a:lnTo>
                  <a:pt x="8340" y="16341"/>
                </a:lnTo>
                <a:close/>
                <a:moveTo>
                  <a:pt x="13557" y="16419"/>
                </a:moveTo>
                <a:lnTo>
                  <a:pt x="13557" y="16451"/>
                </a:lnTo>
                <a:lnTo>
                  <a:pt x="13564" y="16469"/>
                </a:lnTo>
                <a:lnTo>
                  <a:pt x="13603" y="16495"/>
                </a:lnTo>
                <a:lnTo>
                  <a:pt x="13694" y="16521"/>
                </a:lnTo>
                <a:lnTo>
                  <a:pt x="13734" y="16527"/>
                </a:lnTo>
                <a:lnTo>
                  <a:pt x="13699" y="16501"/>
                </a:lnTo>
                <a:lnTo>
                  <a:pt x="13585" y="16463"/>
                </a:lnTo>
                <a:lnTo>
                  <a:pt x="13575" y="16451"/>
                </a:lnTo>
                <a:lnTo>
                  <a:pt x="13557" y="16419"/>
                </a:lnTo>
                <a:close/>
                <a:moveTo>
                  <a:pt x="8413" y="16495"/>
                </a:moveTo>
                <a:lnTo>
                  <a:pt x="8402" y="16509"/>
                </a:lnTo>
                <a:lnTo>
                  <a:pt x="8397" y="16521"/>
                </a:lnTo>
                <a:lnTo>
                  <a:pt x="8397" y="16533"/>
                </a:lnTo>
                <a:lnTo>
                  <a:pt x="8420" y="16541"/>
                </a:lnTo>
                <a:lnTo>
                  <a:pt x="8448" y="16565"/>
                </a:lnTo>
                <a:lnTo>
                  <a:pt x="8441" y="16547"/>
                </a:lnTo>
                <a:lnTo>
                  <a:pt x="8430" y="16515"/>
                </a:lnTo>
                <a:lnTo>
                  <a:pt x="8430" y="16501"/>
                </a:lnTo>
                <a:lnTo>
                  <a:pt x="8413" y="16495"/>
                </a:lnTo>
                <a:close/>
                <a:moveTo>
                  <a:pt x="8407" y="16565"/>
                </a:moveTo>
                <a:lnTo>
                  <a:pt x="8407" y="16584"/>
                </a:lnTo>
                <a:lnTo>
                  <a:pt x="8436" y="16642"/>
                </a:lnTo>
                <a:lnTo>
                  <a:pt x="8436" y="16668"/>
                </a:lnTo>
                <a:lnTo>
                  <a:pt x="8453" y="16700"/>
                </a:lnTo>
                <a:lnTo>
                  <a:pt x="8464" y="16718"/>
                </a:lnTo>
                <a:lnTo>
                  <a:pt x="8477" y="16738"/>
                </a:lnTo>
                <a:lnTo>
                  <a:pt x="8493" y="16764"/>
                </a:lnTo>
                <a:lnTo>
                  <a:pt x="8498" y="16750"/>
                </a:lnTo>
                <a:lnTo>
                  <a:pt x="8510" y="16744"/>
                </a:lnTo>
                <a:lnTo>
                  <a:pt x="8516" y="16744"/>
                </a:lnTo>
                <a:lnTo>
                  <a:pt x="8487" y="16700"/>
                </a:lnTo>
                <a:lnTo>
                  <a:pt x="8469" y="16654"/>
                </a:lnTo>
                <a:lnTo>
                  <a:pt x="8448" y="16616"/>
                </a:lnTo>
                <a:lnTo>
                  <a:pt x="8436" y="16610"/>
                </a:lnTo>
                <a:lnTo>
                  <a:pt x="8420" y="16590"/>
                </a:lnTo>
                <a:lnTo>
                  <a:pt x="8407" y="16565"/>
                </a:lnTo>
                <a:close/>
                <a:moveTo>
                  <a:pt x="8384" y="16808"/>
                </a:moveTo>
                <a:lnTo>
                  <a:pt x="8391" y="16827"/>
                </a:lnTo>
                <a:lnTo>
                  <a:pt x="8436" y="16935"/>
                </a:lnTo>
                <a:lnTo>
                  <a:pt x="8441" y="16935"/>
                </a:lnTo>
                <a:lnTo>
                  <a:pt x="8459" y="16941"/>
                </a:lnTo>
                <a:lnTo>
                  <a:pt x="8453" y="16935"/>
                </a:lnTo>
                <a:lnTo>
                  <a:pt x="8407" y="16833"/>
                </a:lnTo>
                <a:lnTo>
                  <a:pt x="8384" y="16808"/>
                </a:lnTo>
                <a:close/>
                <a:moveTo>
                  <a:pt x="8441" y="16819"/>
                </a:moveTo>
                <a:lnTo>
                  <a:pt x="8448" y="16833"/>
                </a:lnTo>
                <a:lnTo>
                  <a:pt x="8453" y="16851"/>
                </a:lnTo>
                <a:lnTo>
                  <a:pt x="8487" y="16891"/>
                </a:lnTo>
                <a:lnTo>
                  <a:pt x="8482" y="16871"/>
                </a:lnTo>
                <a:lnTo>
                  <a:pt x="8441" y="16819"/>
                </a:lnTo>
                <a:close/>
                <a:moveTo>
                  <a:pt x="8487" y="16897"/>
                </a:moveTo>
                <a:lnTo>
                  <a:pt x="8498" y="16923"/>
                </a:lnTo>
                <a:lnTo>
                  <a:pt x="8510" y="16947"/>
                </a:lnTo>
                <a:lnTo>
                  <a:pt x="8526" y="16955"/>
                </a:lnTo>
                <a:lnTo>
                  <a:pt x="8516" y="16915"/>
                </a:lnTo>
                <a:lnTo>
                  <a:pt x="8487" y="16897"/>
                </a:lnTo>
                <a:close/>
                <a:moveTo>
                  <a:pt x="6583" y="17025"/>
                </a:moveTo>
                <a:lnTo>
                  <a:pt x="6565" y="17057"/>
                </a:lnTo>
                <a:lnTo>
                  <a:pt x="6549" y="17114"/>
                </a:lnTo>
                <a:lnTo>
                  <a:pt x="6544" y="17132"/>
                </a:lnTo>
                <a:lnTo>
                  <a:pt x="6532" y="17158"/>
                </a:lnTo>
                <a:lnTo>
                  <a:pt x="6521" y="17164"/>
                </a:lnTo>
                <a:lnTo>
                  <a:pt x="6516" y="17152"/>
                </a:lnTo>
                <a:lnTo>
                  <a:pt x="6498" y="17146"/>
                </a:lnTo>
                <a:lnTo>
                  <a:pt x="6480" y="17138"/>
                </a:lnTo>
                <a:lnTo>
                  <a:pt x="6464" y="17146"/>
                </a:lnTo>
                <a:lnTo>
                  <a:pt x="6441" y="17164"/>
                </a:lnTo>
                <a:lnTo>
                  <a:pt x="6423" y="17170"/>
                </a:lnTo>
                <a:lnTo>
                  <a:pt x="6366" y="17178"/>
                </a:lnTo>
                <a:lnTo>
                  <a:pt x="6327" y="17196"/>
                </a:lnTo>
                <a:lnTo>
                  <a:pt x="6288" y="17248"/>
                </a:lnTo>
                <a:lnTo>
                  <a:pt x="6265" y="17260"/>
                </a:lnTo>
                <a:lnTo>
                  <a:pt x="6260" y="17274"/>
                </a:lnTo>
                <a:lnTo>
                  <a:pt x="6265" y="17280"/>
                </a:lnTo>
                <a:lnTo>
                  <a:pt x="6276" y="17286"/>
                </a:lnTo>
                <a:lnTo>
                  <a:pt x="6281" y="17311"/>
                </a:lnTo>
                <a:lnTo>
                  <a:pt x="6260" y="17317"/>
                </a:lnTo>
                <a:lnTo>
                  <a:pt x="6237" y="17337"/>
                </a:lnTo>
                <a:lnTo>
                  <a:pt x="6237" y="17361"/>
                </a:lnTo>
                <a:lnTo>
                  <a:pt x="6247" y="17387"/>
                </a:lnTo>
                <a:lnTo>
                  <a:pt x="6265" y="17401"/>
                </a:lnTo>
                <a:lnTo>
                  <a:pt x="6260" y="17419"/>
                </a:lnTo>
                <a:lnTo>
                  <a:pt x="6237" y="17439"/>
                </a:lnTo>
                <a:lnTo>
                  <a:pt x="6219" y="17457"/>
                </a:lnTo>
                <a:lnTo>
                  <a:pt x="6219" y="17471"/>
                </a:lnTo>
                <a:lnTo>
                  <a:pt x="6231" y="17477"/>
                </a:lnTo>
                <a:lnTo>
                  <a:pt x="6253" y="17477"/>
                </a:lnTo>
                <a:lnTo>
                  <a:pt x="6253" y="17503"/>
                </a:lnTo>
                <a:lnTo>
                  <a:pt x="6231" y="17529"/>
                </a:lnTo>
                <a:lnTo>
                  <a:pt x="6224" y="17547"/>
                </a:lnTo>
                <a:lnTo>
                  <a:pt x="6237" y="17566"/>
                </a:lnTo>
                <a:lnTo>
                  <a:pt x="6270" y="17584"/>
                </a:lnTo>
                <a:lnTo>
                  <a:pt x="6265" y="17598"/>
                </a:lnTo>
                <a:lnTo>
                  <a:pt x="6242" y="17616"/>
                </a:lnTo>
                <a:lnTo>
                  <a:pt x="6231" y="17630"/>
                </a:lnTo>
                <a:lnTo>
                  <a:pt x="6237" y="17648"/>
                </a:lnTo>
                <a:lnTo>
                  <a:pt x="6247" y="17668"/>
                </a:lnTo>
                <a:lnTo>
                  <a:pt x="6276" y="17694"/>
                </a:lnTo>
                <a:lnTo>
                  <a:pt x="6322" y="17744"/>
                </a:lnTo>
                <a:lnTo>
                  <a:pt x="6350" y="17720"/>
                </a:lnTo>
                <a:lnTo>
                  <a:pt x="6395" y="17648"/>
                </a:lnTo>
                <a:lnTo>
                  <a:pt x="6418" y="17624"/>
                </a:lnTo>
                <a:lnTo>
                  <a:pt x="6430" y="17604"/>
                </a:lnTo>
                <a:lnTo>
                  <a:pt x="6459" y="17515"/>
                </a:lnTo>
                <a:lnTo>
                  <a:pt x="6469" y="17497"/>
                </a:lnTo>
                <a:lnTo>
                  <a:pt x="6526" y="17433"/>
                </a:lnTo>
                <a:lnTo>
                  <a:pt x="6532" y="17419"/>
                </a:lnTo>
                <a:lnTo>
                  <a:pt x="6578" y="17242"/>
                </a:lnTo>
                <a:lnTo>
                  <a:pt x="6572" y="17228"/>
                </a:lnTo>
                <a:lnTo>
                  <a:pt x="6565" y="17210"/>
                </a:lnTo>
                <a:lnTo>
                  <a:pt x="6565" y="17190"/>
                </a:lnTo>
                <a:lnTo>
                  <a:pt x="6594" y="17126"/>
                </a:lnTo>
                <a:lnTo>
                  <a:pt x="6601" y="17100"/>
                </a:lnTo>
                <a:lnTo>
                  <a:pt x="6606" y="17062"/>
                </a:lnTo>
                <a:lnTo>
                  <a:pt x="6611" y="17051"/>
                </a:lnTo>
                <a:lnTo>
                  <a:pt x="6601" y="17025"/>
                </a:lnTo>
                <a:lnTo>
                  <a:pt x="6583" y="17025"/>
                </a:lnTo>
                <a:close/>
                <a:moveTo>
                  <a:pt x="6878" y="17158"/>
                </a:moveTo>
                <a:lnTo>
                  <a:pt x="6862" y="17170"/>
                </a:lnTo>
                <a:lnTo>
                  <a:pt x="6839" y="17164"/>
                </a:lnTo>
                <a:lnTo>
                  <a:pt x="6828" y="17164"/>
                </a:lnTo>
                <a:lnTo>
                  <a:pt x="6793" y="17164"/>
                </a:lnTo>
                <a:lnTo>
                  <a:pt x="6782" y="17170"/>
                </a:lnTo>
                <a:lnTo>
                  <a:pt x="6782" y="17190"/>
                </a:lnTo>
                <a:lnTo>
                  <a:pt x="6805" y="17196"/>
                </a:lnTo>
                <a:lnTo>
                  <a:pt x="6849" y="17196"/>
                </a:lnTo>
                <a:lnTo>
                  <a:pt x="6867" y="17222"/>
                </a:lnTo>
                <a:lnTo>
                  <a:pt x="6873" y="17196"/>
                </a:lnTo>
                <a:lnTo>
                  <a:pt x="6878" y="17184"/>
                </a:lnTo>
                <a:lnTo>
                  <a:pt x="6885" y="17178"/>
                </a:lnTo>
                <a:lnTo>
                  <a:pt x="6878" y="17158"/>
                </a:lnTo>
                <a:close/>
                <a:moveTo>
                  <a:pt x="8782" y="17228"/>
                </a:moveTo>
                <a:lnTo>
                  <a:pt x="8771" y="17248"/>
                </a:lnTo>
                <a:lnTo>
                  <a:pt x="8766" y="17260"/>
                </a:lnTo>
                <a:lnTo>
                  <a:pt x="8782" y="17274"/>
                </a:lnTo>
                <a:lnTo>
                  <a:pt x="8823" y="17292"/>
                </a:lnTo>
                <a:lnTo>
                  <a:pt x="8867" y="17298"/>
                </a:lnTo>
                <a:lnTo>
                  <a:pt x="8903" y="17286"/>
                </a:lnTo>
                <a:lnTo>
                  <a:pt x="8908" y="17280"/>
                </a:lnTo>
                <a:lnTo>
                  <a:pt x="8896" y="17260"/>
                </a:lnTo>
                <a:lnTo>
                  <a:pt x="8828" y="17242"/>
                </a:lnTo>
                <a:lnTo>
                  <a:pt x="8782" y="17228"/>
                </a:lnTo>
                <a:close/>
                <a:moveTo>
                  <a:pt x="8738" y="17305"/>
                </a:moveTo>
                <a:lnTo>
                  <a:pt x="8748" y="17311"/>
                </a:lnTo>
                <a:lnTo>
                  <a:pt x="8789" y="17343"/>
                </a:lnTo>
                <a:lnTo>
                  <a:pt x="8823" y="17355"/>
                </a:lnTo>
                <a:lnTo>
                  <a:pt x="8960" y="17381"/>
                </a:lnTo>
                <a:lnTo>
                  <a:pt x="8981" y="17381"/>
                </a:lnTo>
                <a:lnTo>
                  <a:pt x="8942" y="17361"/>
                </a:lnTo>
                <a:lnTo>
                  <a:pt x="8834" y="17337"/>
                </a:lnTo>
                <a:lnTo>
                  <a:pt x="8823" y="17317"/>
                </a:lnTo>
                <a:lnTo>
                  <a:pt x="8789" y="17305"/>
                </a:lnTo>
                <a:lnTo>
                  <a:pt x="8738" y="17305"/>
                </a:lnTo>
                <a:close/>
                <a:moveTo>
                  <a:pt x="8800" y="17413"/>
                </a:moveTo>
                <a:lnTo>
                  <a:pt x="8800" y="17425"/>
                </a:lnTo>
                <a:lnTo>
                  <a:pt x="8811" y="17439"/>
                </a:lnTo>
                <a:lnTo>
                  <a:pt x="8823" y="17451"/>
                </a:lnTo>
                <a:lnTo>
                  <a:pt x="8851" y="17465"/>
                </a:lnTo>
                <a:lnTo>
                  <a:pt x="8896" y="17457"/>
                </a:lnTo>
                <a:lnTo>
                  <a:pt x="8924" y="17471"/>
                </a:lnTo>
                <a:lnTo>
                  <a:pt x="8960" y="17471"/>
                </a:lnTo>
                <a:lnTo>
                  <a:pt x="8953" y="17465"/>
                </a:lnTo>
                <a:lnTo>
                  <a:pt x="8937" y="17445"/>
                </a:lnTo>
                <a:lnTo>
                  <a:pt x="8896" y="17433"/>
                </a:lnTo>
                <a:lnTo>
                  <a:pt x="8857" y="17433"/>
                </a:lnTo>
                <a:lnTo>
                  <a:pt x="8800" y="17413"/>
                </a:lnTo>
                <a:close/>
                <a:moveTo>
                  <a:pt x="8993" y="17535"/>
                </a:moveTo>
                <a:lnTo>
                  <a:pt x="9107" y="17592"/>
                </a:lnTo>
                <a:lnTo>
                  <a:pt x="9073" y="17552"/>
                </a:lnTo>
                <a:lnTo>
                  <a:pt x="9022" y="17535"/>
                </a:lnTo>
                <a:lnTo>
                  <a:pt x="9009" y="17535"/>
                </a:lnTo>
                <a:lnTo>
                  <a:pt x="8993" y="17535"/>
                </a:lnTo>
                <a:close/>
                <a:moveTo>
                  <a:pt x="6304" y="17807"/>
                </a:moveTo>
                <a:lnTo>
                  <a:pt x="6288" y="17833"/>
                </a:lnTo>
                <a:lnTo>
                  <a:pt x="6265" y="17853"/>
                </a:lnTo>
                <a:lnTo>
                  <a:pt x="6231" y="17859"/>
                </a:lnTo>
                <a:lnTo>
                  <a:pt x="6151" y="17923"/>
                </a:lnTo>
                <a:lnTo>
                  <a:pt x="6111" y="17935"/>
                </a:lnTo>
                <a:lnTo>
                  <a:pt x="6066" y="17949"/>
                </a:lnTo>
                <a:lnTo>
                  <a:pt x="6032" y="17955"/>
                </a:lnTo>
                <a:lnTo>
                  <a:pt x="5997" y="17943"/>
                </a:lnTo>
                <a:lnTo>
                  <a:pt x="5981" y="17929"/>
                </a:lnTo>
                <a:lnTo>
                  <a:pt x="5968" y="17903"/>
                </a:lnTo>
                <a:lnTo>
                  <a:pt x="5963" y="17903"/>
                </a:lnTo>
                <a:lnTo>
                  <a:pt x="5952" y="17923"/>
                </a:lnTo>
                <a:lnTo>
                  <a:pt x="5929" y="17961"/>
                </a:lnTo>
                <a:lnTo>
                  <a:pt x="5919" y="18019"/>
                </a:lnTo>
                <a:lnTo>
                  <a:pt x="5924" y="18044"/>
                </a:lnTo>
                <a:lnTo>
                  <a:pt x="5940" y="18062"/>
                </a:lnTo>
                <a:lnTo>
                  <a:pt x="5952" y="18094"/>
                </a:lnTo>
                <a:lnTo>
                  <a:pt x="5952" y="18120"/>
                </a:lnTo>
                <a:lnTo>
                  <a:pt x="5952" y="18166"/>
                </a:lnTo>
                <a:lnTo>
                  <a:pt x="5963" y="18198"/>
                </a:lnTo>
                <a:lnTo>
                  <a:pt x="5940" y="18268"/>
                </a:lnTo>
                <a:lnTo>
                  <a:pt x="5929" y="18293"/>
                </a:lnTo>
                <a:lnTo>
                  <a:pt x="5912" y="18305"/>
                </a:lnTo>
                <a:lnTo>
                  <a:pt x="5901" y="18331"/>
                </a:lnTo>
                <a:lnTo>
                  <a:pt x="5896" y="18363"/>
                </a:lnTo>
                <a:lnTo>
                  <a:pt x="5919" y="18375"/>
                </a:lnTo>
                <a:lnTo>
                  <a:pt x="5929" y="18407"/>
                </a:lnTo>
                <a:lnTo>
                  <a:pt x="5919" y="18433"/>
                </a:lnTo>
                <a:lnTo>
                  <a:pt x="5912" y="18453"/>
                </a:lnTo>
                <a:lnTo>
                  <a:pt x="5901" y="18459"/>
                </a:lnTo>
                <a:lnTo>
                  <a:pt x="5896" y="18439"/>
                </a:lnTo>
                <a:lnTo>
                  <a:pt x="5883" y="18453"/>
                </a:lnTo>
                <a:lnTo>
                  <a:pt x="5878" y="18485"/>
                </a:lnTo>
                <a:lnTo>
                  <a:pt x="5862" y="18523"/>
                </a:lnTo>
                <a:lnTo>
                  <a:pt x="5849" y="18540"/>
                </a:lnTo>
                <a:lnTo>
                  <a:pt x="5839" y="18560"/>
                </a:lnTo>
                <a:lnTo>
                  <a:pt x="5821" y="18644"/>
                </a:lnTo>
                <a:lnTo>
                  <a:pt x="5810" y="18682"/>
                </a:lnTo>
                <a:lnTo>
                  <a:pt x="5821" y="18732"/>
                </a:lnTo>
                <a:lnTo>
                  <a:pt x="5833" y="18772"/>
                </a:lnTo>
                <a:lnTo>
                  <a:pt x="5839" y="18803"/>
                </a:lnTo>
                <a:lnTo>
                  <a:pt x="5849" y="18821"/>
                </a:lnTo>
                <a:lnTo>
                  <a:pt x="5873" y="18827"/>
                </a:lnTo>
                <a:lnTo>
                  <a:pt x="5896" y="18841"/>
                </a:lnTo>
                <a:lnTo>
                  <a:pt x="5924" y="18841"/>
                </a:lnTo>
                <a:lnTo>
                  <a:pt x="5958" y="18821"/>
                </a:lnTo>
                <a:lnTo>
                  <a:pt x="5981" y="18789"/>
                </a:lnTo>
                <a:lnTo>
                  <a:pt x="6015" y="18708"/>
                </a:lnTo>
                <a:lnTo>
                  <a:pt x="6025" y="18720"/>
                </a:lnTo>
                <a:lnTo>
                  <a:pt x="6043" y="18726"/>
                </a:lnTo>
                <a:lnTo>
                  <a:pt x="6061" y="18726"/>
                </a:lnTo>
                <a:lnTo>
                  <a:pt x="6082" y="18726"/>
                </a:lnTo>
                <a:lnTo>
                  <a:pt x="6111" y="18758"/>
                </a:lnTo>
                <a:lnTo>
                  <a:pt x="6139" y="18772"/>
                </a:lnTo>
                <a:lnTo>
                  <a:pt x="6167" y="18764"/>
                </a:lnTo>
                <a:lnTo>
                  <a:pt x="6185" y="18726"/>
                </a:lnTo>
                <a:lnTo>
                  <a:pt x="6208" y="18682"/>
                </a:lnTo>
                <a:lnTo>
                  <a:pt x="6299" y="18433"/>
                </a:lnTo>
                <a:lnTo>
                  <a:pt x="6317" y="18389"/>
                </a:lnTo>
                <a:lnTo>
                  <a:pt x="6322" y="18357"/>
                </a:lnTo>
                <a:lnTo>
                  <a:pt x="6317" y="18325"/>
                </a:lnTo>
                <a:lnTo>
                  <a:pt x="6327" y="18274"/>
                </a:lnTo>
                <a:lnTo>
                  <a:pt x="6379" y="18222"/>
                </a:lnTo>
                <a:lnTo>
                  <a:pt x="6389" y="18204"/>
                </a:lnTo>
                <a:lnTo>
                  <a:pt x="6407" y="18178"/>
                </a:lnTo>
                <a:lnTo>
                  <a:pt x="6407" y="18152"/>
                </a:lnTo>
                <a:lnTo>
                  <a:pt x="6407" y="18031"/>
                </a:lnTo>
                <a:lnTo>
                  <a:pt x="6395" y="17999"/>
                </a:lnTo>
                <a:lnTo>
                  <a:pt x="6384" y="17981"/>
                </a:lnTo>
                <a:lnTo>
                  <a:pt x="6379" y="17967"/>
                </a:lnTo>
                <a:lnTo>
                  <a:pt x="6395" y="17949"/>
                </a:lnTo>
                <a:lnTo>
                  <a:pt x="6407" y="17943"/>
                </a:lnTo>
                <a:lnTo>
                  <a:pt x="6407" y="17935"/>
                </a:lnTo>
                <a:lnTo>
                  <a:pt x="6395" y="17929"/>
                </a:lnTo>
                <a:lnTo>
                  <a:pt x="6389" y="17917"/>
                </a:lnTo>
                <a:lnTo>
                  <a:pt x="6384" y="17891"/>
                </a:lnTo>
                <a:lnTo>
                  <a:pt x="6373" y="17865"/>
                </a:lnTo>
                <a:lnTo>
                  <a:pt x="6350" y="17839"/>
                </a:lnTo>
                <a:lnTo>
                  <a:pt x="6327" y="17833"/>
                </a:lnTo>
                <a:lnTo>
                  <a:pt x="6317" y="17807"/>
                </a:lnTo>
                <a:lnTo>
                  <a:pt x="6304" y="17807"/>
                </a:lnTo>
                <a:close/>
                <a:moveTo>
                  <a:pt x="6020" y="17815"/>
                </a:moveTo>
                <a:lnTo>
                  <a:pt x="6004" y="17821"/>
                </a:lnTo>
                <a:lnTo>
                  <a:pt x="5981" y="17847"/>
                </a:lnTo>
                <a:lnTo>
                  <a:pt x="5968" y="17865"/>
                </a:lnTo>
                <a:lnTo>
                  <a:pt x="5981" y="17865"/>
                </a:lnTo>
                <a:lnTo>
                  <a:pt x="5997" y="17847"/>
                </a:lnTo>
                <a:lnTo>
                  <a:pt x="6015" y="17839"/>
                </a:lnTo>
                <a:lnTo>
                  <a:pt x="6025" y="17827"/>
                </a:lnTo>
                <a:lnTo>
                  <a:pt x="6020" y="17815"/>
                </a:lnTo>
                <a:close/>
                <a:moveTo>
                  <a:pt x="4263" y="18007"/>
                </a:moveTo>
                <a:lnTo>
                  <a:pt x="4178" y="18019"/>
                </a:lnTo>
                <a:lnTo>
                  <a:pt x="4133" y="18031"/>
                </a:lnTo>
                <a:lnTo>
                  <a:pt x="3968" y="18114"/>
                </a:lnTo>
                <a:lnTo>
                  <a:pt x="3963" y="18134"/>
                </a:lnTo>
                <a:lnTo>
                  <a:pt x="3963" y="18152"/>
                </a:lnTo>
                <a:lnTo>
                  <a:pt x="3986" y="18158"/>
                </a:lnTo>
                <a:lnTo>
                  <a:pt x="3986" y="18184"/>
                </a:lnTo>
                <a:lnTo>
                  <a:pt x="4020" y="18166"/>
                </a:lnTo>
                <a:lnTo>
                  <a:pt x="4043" y="18158"/>
                </a:lnTo>
                <a:lnTo>
                  <a:pt x="4059" y="18172"/>
                </a:lnTo>
                <a:lnTo>
                  <a:pt x="4071" y="18190"/>
                </a:lnTo>
                <a:lnTo>
                  <a:pt x="4064" y="18236"/>
                </a:lnTo>
                <a:lnTo>
                  <a:pt x="4071" y="18248"/>
                </a:lnTo>
                <a:lnTo>
                  <a:pt x="4100" y="18268"/>
                </a:lnTo>
                <a:lnTo>
                  <a:pt x="4139" y="18305"/>
                </a:lnTo>
                <a:lnTo>
                  <a:pt x="4173" y="18299"/>
                </a:lnTo>
                <a:lnTo>
                  <a:pt x="4206" y="18280"/>
                </a:lnTo>
                <a:lnTo>
                  <a:pt x="4235" y="18242"/>
                </a:lnTo>
                <a:lnTo>
                  <a:pt x="4263" y="18210"/>
                </a:lnTo>
                <a:lnTo>
                  <a:pt x="4292" y="18178"/>
                </a:lnTo>
                <a:lnTo>
                  <a:pt x="4320" y="18152"/>
                </a:lnTo>
                <a:lnTo>
                  <a:pt x="4327" y="18120"/>
                </a:lnTo>
                <a:lnTo>
                  <a:pt x="4309" y="18114"/>
                </a:lnTo>
                <a:lnTo>
                  <a:pt x="4292" y="18102"/>
                </a:lnTo>
                <a:lnTo>
                  <a:pt x="4258" y="18108"/>
                </a:lnTo>
                <a:lnTo>
                  <a:pt x="4235" y="18088"/>
                </a:lnTo>
                <a:lnTo>
                  <a:pt x="4247" y="18070"/>
                </a:lnTo>
                <a:lnTo>
                  <a:pt x="4258" y="18056"/>
                </a:lnTo>
                <a:lnTo>
                  <a:pt x="4263" y="18044"/>
                </a:lnTo>
                <a:lnTo>
                  <a:pt x="4258" y="18039"/>
                </a:lnTo>
                <a:lnTo>
                  <a:pt x="4258" y="18031"/>
                </a:lnTo>
                <a:lnTo>
                  <a:pt x="4276" y="18013"/>
                </a:lnTo>
                <a:lnTo>
                  <a:pt x="4263" y="18007"/>
                </a:lnTo>
                <a:close/>
                <a:moveTo>
                  <a:pt x="4491" y="18013"/>
                </a:moveTo>
                <a:lnTo>
                  <a:pt x="4485" y="18025"/>
                </a:lnTo>
                <a:lnTo>
                  <a:pt x="4480" y="18050"/>
                </a:lnTo>
                <a:lnTo>
                  <a:pt x="4480" y="18062"/>
                </a:lnTo>
                <a:lnTo>
                  <a:pt x="4514" y="18076"/>
                </a:lnTo>
                <a:lnTo>
                  <a:pt x="4594" y="18146"/>
                </a:lnTo>
                <a:lnTo>
                  <a:pt x="4599" y="18140"/>
                </a:lnTo>
                <a:lnTo>
                  <a:pt x="4617" y="18120"/>
                </a:lnTo>
                <a:lnTo>
                  <a:pt x="4617" y="18108"/>
                </a:lnTo>
                <a:lnTo>
                  <a:pt x="4604" y="18050"/>
                </a:lnTo>
                <a:lnTo>
                  <a:pt x="4560" y="18019"/>
                </a:lnTo>
                <a:lnTo>
                  <a:pt x="4491" y="18013"/>
                </a:lnTo>
                <a:close/>
                <a:moveTo>
                  <a:pt x="7709" y="18274"/>
                </a:moveTo>
                <a:lnTo>
                  <a:pt x="7697" y="18293"/>
                </a:lnTo>
                <a:lnTo>
                  <a:pt x="7697" y="18299"/>
                </a:lnTo>
                <a:lnTo>
                  <a:pt x="7709" y="18305"/>
                </a:lnTo>
                <a:lnTo>
                  <a:pt x="7720" y="18305"/>
                </a:lnTo>
                <a:lnTo>
                  <a:pt x="7731" y="18299"/>
                </a:lnTo>
                <a:lnTo>
                  <a:pt x="7731" y="18286"/>
                </a:lnTo>
                <a:lnTo>
                  <a:pt x="7709" y="18274"/>
                </a:lnTo>
                <a:close/>
                <a:moveTo>
                  <a:pt x="3570" y="18286"/>
                </a:moveTo>
                <a:lnTo>
                  <a:pt x="3547" y="18305"/>
                </a:lnTo>
                <a:lnTo>
                  <a:pt x="3542" y="18331"/>
                </a:lnTo>
                <a:lnTo>
                  <a:pt x="3524" y="18331"/>
                </a:lnTo>
                <a:lnTo>
                  <a:pt x="3503" y="18363"/>
                </a:lnTo>
                <a:lnTo>
                  <a:pt x="3514" y="18375"/>
                </a:lnTo>
                <a:lnTo>
                  <a:pt x="3553" y="18395"/>
                </a:lnTo>
                <a:lnTo>
                  <a:pt x="3576" y="18369"/>
                </a:lnTo>
                <a:lnTo>
                  <a:pt x="3593" y="18369"/>
                </a:lnTo>
                <a:lnTo>
                  <a:pt x="3650" y="18325"/>
                </a:lnTo>
                <a:lnTo>
                  <a:pt x="3656" y="18305"/>
                </a:lnTo>
                <a:lnTo>
                  <a:pt x="3645" y="18286"/>
                </a:lnTo>
                <a:lnTo>
                  <a:pt x="3570" y="18286"/>
                </a:lnTo>
                <a:close/>
                <a:moveTo>
                  <a:pt x="3553" y="18439"/>
                </a:moveTo>
                <a:lnTo>
                  <a:pt x="3542" y="18453"/>
                </a:lnTo>
                <a:lnTo>
                  <a:pt x="3531" y="18465"/>
                </a:lnTo>
                <a:lnTo>
                  <a:pt x="3524" y="18477"/>
                </a:lnTo>
                <a:lnTo>
                  <a:pt x="3560" y="18491"/>
                </a:lnTo>
                <a:lnTo>
                  <a:pt x="3576" y="18497"/>
                </a:lnTo>
                <a:lnTo>
                  <a:pt x="3588" y="18491"/>
                </a:lnTo>
                <a:lnTo>
                  <a:pt x="3593" y="18477"/>
                </a:lnTo>
                <a:lnTo>
                  <a:pt x="3565" y="18471"/>
                </a:lnTo>
                <a:lnTo>
                  <a:pt x="3553" y="18439"/>
                </a:lnTo>
                <a:close/>
                <a:moveTo>
                  <a:pt x="11102" y="18682"/>
                </a:moveTo>
                <a:lnTo>
                  <a:pt x="11091" y="18694"/>
                </a:lnTo>
                <a:lnTo>
                  <a:pt x="11063" y="18726"/>
                </a:lnTo>
                <a:lnTo>
                  <a:pt x="11056" y="18746"/>
                </a:lnTo>
                <a:lnTo>
                  <a:pt x="11097" y="18777"/>
                </a:lnTo>
                <a:lnTo>
                  <a:pt x="11136" y="18764"/>
                </a:lnTo>
                <a:lnTo>
                  <a:pt x="11141" y="18746"/>
                </a:lnTo>
                <a:lnTo>
                  <a:pt x="11148" y="18726"/>
                </a:lnTo>
                <a:lnTo>
                  <a:pt x="11148" y="18720"/>
                </a:lnTo>
                <a:lnTo>
                  <a:pt x="11130" y="18688"/>
                </a:lnTo>
                <a:lnTo>
                  <a:pt x="11102" y="18682"/>
                </a:lnTo>
                <a:close/>
                <a:moveTo>
                  <a:pt x="5782" y="18720"/>
                </a:moveTo>
                <a:lnTo>
                  <a:pt x="5782" y="18726"/>
                </a:lnTo>
                <a:lnTo>
                  <a:pt x="5769" y="18758"/>
                </a:lnTo>
                <a:lnTo>
                  <a:pt x="5782" y="18789"/>
                </a:lnTo>
                <a:lnTo>
                  <a:pt x="5816" y="18752"/>
                </a:lnTo>
                <a:lnTo>
                  <a:pt x="5805" y="18740"/>
                </a:lnTo>
                <a:lnTo>
                  <a:pt x="5782" y="18720"/>
                </a:lnTo>
                <a:close/>
                <a:moveTo>
                  <a:pt x="11386" y="18835"/>
                </a:moveTo>
                <a:lnTo>
                  <a:pt x="11347" y="18847"/>
                </a:lnTo>
                <a:lnTo>
                  <a:pt x="11381" y="18885"/>
                </a:lnTo>
                <a:lnTo>
                  <a:pt x="11415" y="18879"/>
                </a:lnTo>
                <a:lnTo>
                  <a:pt x="11415" y="18859"/>
                </a:lnTo>
                <a:lnTo>
                  <a:pt x="11404" y="18847"/>
                </a:lnTo>
                <a:lnTo>
                  <a:pt x="11386" y="18835"/>
                </a:lnTo>
                <a:close/>
                <a:moveTo>
                  <a:pt x="9505" y="18949"/>
                </a:moveTo>
                <a:lnTo>
                  <a:pt x="9464" y="18955"/>
                </a:lnTo>
                <a:lnTo>
                  <a:pt x="9443" y="18969"/>
                </a:lnTo>
                <a:lnTo>
                  <a:pt x="9436" y="18987"/>
                </a:lnTo>
                <a:lnTo>
                  <a:pt x="9477" y="19050"/>
                </a:lnTo>
                <a:lnTo>
                  <a:pt x="9493" y="19108"/>
                </a:lnTo>
                <a:lnTo>
                  <a:pt x="9516" y="19134"/>
                </a:lnTo>
                <a:lnTo>
                  <a:pt x="9557" y="19154"/>
                </a:lnTo>
                <a:lnTo>
                  <a:pt x="9549" y="19128"/>
                </a:lnTo>
                <a:lnTo>
                  <a:pt x="9533" y="19128"/>
                </a:lnTo>
                <a:lnTo>
                  <a:pt x="9516" y="19108"/>
                </a:lnTo>
                <a:lnTo>
                  <a:pt x="9510" y="19096"/>
                </a:lnTo>
                <a:lnTo>
                  <a:pt x="9510" y="19050"/>
                </a:lnTo>
                <a:lnTo>
                  <a:pt x="9510" y="19038"/>
                </a:lnTo>
                <a:lnTo>
                  <a:pt x="9500" y="19019"/>
                </a:lnTo>
                <a:lnTo>
                  <a:pt x="9505" y="19007"/>
                </a:lnTo>
                <a:lnTo>
                  <a:pt x="9533" y="18987"/>
                </a:lnTo>
                <a:lnTo>
                  <a:pt x="9528" y="18975"/>
                </a:lnTo>
                <a:lnTo>
                  <a:pt x="9521" y="18963"/>
                </a:lnTo>
                <a:lnTo>
                  <a:pt x="9505" y="18949"/>
                </a:lnTo>
                <a:close/>
                <a:moveTo>
                  <a:pt x="11466" y="18969"/>
                </a:moveTo>
                <a:lnTo>
                  <a:pt x="11420" y="18981"/>
                </a:lnTo>
                <a:lnTo>
                  <a:pt x="11392" y="19007"/>
                </a:lnTo>
                <a:lnTo>
                  <a:pt x="11415" y="19019"/>
                </a:lnTo>
                <a:lnTo>
                  <a:pt x="11489" y="19013"/>
                </a:lnTo>
                <a:lnTo>
                  <a:pt x="11495" y="18995"/>
                </a:lnTo>
                <a:lnTo>
                  <a:pt x="11477" y="18969"/>
                </a:lnTo>
                <a:lnTo>
                  <a:pt x="11466" y="18969"/>
                </a:lnTo>
                <a:close/>
                <a:moveTo>
                  <a:pt x="11187" y="19044"/>
                </a:moveTo>
                <a:lnTo>
                  <a:pt x="11187" y="19058"/>
                </a:lnTo>
                <a:lnTo>
                  <a:pt x="11187" y="19082"/>
                </a:lnTo>
                <a:lnTo>
                  <a:pt x="11182" y="19108"/>
                </a:lnTo>
                <a:lnTo>
                  <a:pt x="11198" y="19128"/>
                </a:lnTo>
                <a:lnTo>
                  <a:pt x="11221" y="19128"/>
                </a:lnTo>
                <a:lnTo>
                  <a:pt x="11226" y="19114"/>
                </a:lnTo>
                <a:lnTo>
                  <a:pt x="11233" y="19096"/>
                </a:lnTo>
                <a:lnTo>
                  <a:pt x="11244" y="19096"/>
                </a:lnTo>
                <a:lnTo>
                  <a:pt x="11244" y="19114"/>
                </a:lnTo>
                <a:lnTo>
                  <a:pt x="11244" y="19128"/>
                </a:lnTo>
                <a:lnTo>
                  <a:pt x="11255" y="19140"/>
                </a:lnTo>
                <a:lnTo>
                  <a:pt x="11272" y="19140"/>
                </a:lnTo>
                <a:lnTo>
                  <a:pt x="11283" y="19102"/>
                </a:lnTo>
                <a:lnTo>
                  <a:pt x="11296" y="19076"/>
                </a:lnTo>
                <a:lnTo>
                  <a:pt x="11312" y="19064"/>
                </a:lnTo>
                <a:lnTo>
                  <a:pt x="11319" y="19044"/>
                </a:lnTo>
                <a:lnTo>
                  <a:pt x="11290" y="19050"/>
                </a:lnTo>
                <a:lnTo>
                  <a:pt x="11278" y="19064"/>
                </a:lnTo>
                <a:lnTo>
                  <a:pt x="11262" y="19070"/>
                </a:lnTo>
                <a:lnTo>
                  <a:pt x="11244" y="19050"/>
                </a:lnTo>
                <a:lnTo>
                  <a:pt x="11187" y="19044"/>
                </a:lnTo>
                <a:close/>
                <a:moveTo>
                  <a:pt x="10789" y="19337"/>
                </a:moveTo>
                <a:lnTo>
                  <a:pt x="10761" y="19351"/>
                </a:lnTo>
                <a:lnTo>
                  <a:pt x="10743" y="19383"/>
                </a:lnTo>
                <a:lnTo>
                  <a:pt x="10756" y="19383"/>
                </a:lnTo>
                <a:lnTo>
                  <a:pt x="10779" y="19363"/>
                </a:lnTo>
                <a:lnTo>
                  <a:pt x="10789" y="19337"/>
                </a:lnTo>
                <a:close/>
                <a:moveTo>
                  <a:pt x="10665" y="19351"/>
                </a:moveTo>
                <a:lnTo>
                  <a:pt x="10681" y="19401"/>
                </a:lnTo>
                <a:lnTo>
                  <a:pt x="10704" y="19409"/>
                </a:lnTo>
                <a:lnTo>
                  <a:pt x="10722" y="19395"/>
                </a:lnTo>
                <a:lnTo>
                  <a:pt x="10665" y="19351"/>
                </a:lnTo>
                <a:close/>
                <a:moveTo>
                  <a:pt x="11505" y="19351"/>
                </a:moveTo>
                <a:lnTo>
                  <a:pt x="11505" y="19369"/>
                </a:lnTo>
                <a:lnTo>
                  <a:pt x="11477" y="19383"/>
                </a:lnTo>
                <a:lnTo>
                  <a:pt x="11454" y="19389"/>
                </a:lnTo>
                <a:lnTo>
                  <a:pt x="11420" y="19383"/>
                </a:lnTo>
                <a:lnTo>
                  <a:pt x="11392" y="19421"/>
                </a:lnTo>
                <a:lnTo>
                  <a:pt x="11392" y="19427"/>
                </a:lnTo>
                <a:lnTo>
                  <a:pt x="11409" y="19447"/>
                </a:lnTo>
                <a:lnTo>
                  <a:pt x="11461" y="19473"/>
                </a:lnTo>
                <a:lnTo>
                  <a:pt x="11500" y="19433"/>
                </a:lnTo>
                <a:lnTo>
                  <a:pt x="11528" y="19433"/>
                </a:lnTo>
                <a:lnTo>
                  <a:pt x="11518" y="19447"/>
                </a:lnTo>
                <a:lnTo>
                  <a:pt x="11471" y="19479"/>
                </a:lnTo>
                <a:lnTo>
                  <a:pt x="11482" y="19505"/>
                </a:lnTo>
                <a:lnTo>
                  <a:pt x="11557" y="19536"/>
                </a:lnTo>
                <a:lnTo>
                  <a:pt x="11580" y="19536"/>
                </a:lnTo>
                <a:lnTo>
                  <a:pt x="11608" y="19528"/>
                </a:lnTo>
                <a:lnTo>
                  <a:pt x="11596" y="19511"/>
                </a:lnTo>
                <a:lnTo>
                  <a:pt x="11590" y="19491"/>
                </a:lnTo>
                <a:lnTo>
                  <a:pt x="11608" y="19497"/>
                </a:lnTo>
                <a:lnTo>
                  <a:pt x="11619" y="19516"/>
                </a:lnTo>
                <a:lnTo>
                  <a:pt x="11624" y="19511"/>
                </a:lnTo>
                <a:lnTo>
                  <a:pt x="11624" y="19479"/>
                </a:lnTo>
                <a:lnTo>
                  <a:pt x="11614" y="19453"/>
                </a:lnTo>
                <a:lnTo>
                  <a:pt x="11574" y="19401"/>
                </a:lnTo>
                <a:lnTo>
                  <a:pt x="11585" y="19377"/>
                </a:lnTo>
                <a:lnTo>
                  <a:pt x="11567" y="19351"/>
                </a:lnTo>
                <a:lnTo>
                  <a:pt x="11505" y="19351"/>
                </a:lnTo>
                <a:close/>
                <a:moveTo>
                  <a:pt x="7072" y="19369"/>
                </a:moveTo>
                <a:lnTo>
                  <a:pt x="7061" y="19389"/>
                </a:lnTo>
                <a:lnTo>
                  <a:pt x="7043" y="19401"/>
                </a:lnTo>
                <a:lnTo>
                  <a:pt x="7020" y="19409"/>
                </a:lnTo>
                <a:lnTo>
                  <a:pt x="7004" y="19421"/>
                </a:lnTo>
                <a:lnTo>
                  <a:pt x="6970" y="19473"/>
                </a:lnTo>
                <a:lnTo>
                  <a:pt x="6942" y="19522"/>
                </a:lnTo>
                <a:lnTo>
                  <a:pt x="6942" y="19542"/>
                </a:lnTo>
                <a:lnTo>
                  <a:pt x="6953" y="19592"/>
                </a:lnTo>
                <a:lnTo>
                  <a:pt x="6986" y="19632"/>
                </a:lnTo>
                <a:lnTo>
                  <a:pt x="6999" y="19644"/>
                </a:lnTo>
                <a:lnTo>
                  <a:pt x="7020" y="19650"/>
                </a:lnTo>
                <a:lnTo>
                  <a:pt x="7056" y="19650"/>
                </a:lnTo>
                <a:lnTo>
                  <a:pt x="7072" y="19656"/>
                </a:lnTo>
                <a:lnTo>
                  <a:pt x="7105" y="19688"/>
                </a:lnTo>
                <a:lnTo>
                  <a:pt x="7146" y="19708"/>
                </a:lnTo>
                <a:lnTo>
                  <a:pt x="7157" y="19720"/>
                </a:lnTo>
                <a:lnTo>
                  <a:pt x="7169" y="19746"/>
                </a:lnTo>
                <a:lnTo>
                  <a:pt x="7191" y="19777"/>
                </a:lnTo>
                <a:lnTo>
                  <a:pt x="7260" y="19829"/>
                </a:lnTo>
                <a:lnTo>
                  <a:pt x="7317" y="19893"/>
                </a:lnTo>
                <a:lnTo>
                  <a:pt x="7345" y="19911"/>
                </a:lnTo>
                <a:lnTo>
                  <a:pt x="7384" y="19911"/>
                </a:lnTo>
                <a:lnTo>
                  <a:pt x="7425" y="19925"/>
                </a:lnTo>
                <a:lnTo>
                  <a:pt x="7459" y="19951"/>
                </a:lnTo>
                <a:lnTo>
                  <a:pt x="7487" y="19989"/>
                </a:lnTo>
                <a:lnTo>
                  <a:pt x="7516" y="20070"/>
                </a:lnTo>
                <a:lnTo>
                  <a:pt x="7526" y="20084"/>
                </a:lnTo>
                <a:lnTo>
                  <a:pt x="7549" y="20096"/>
                </a:lnTo>
                <a:lnTo>
                  <a:pt x="7596" y="20128"/>
                </a:lnTo>
                <a:lnTo>
                  <a:pt x="7635" y="20122"/>
                </a:lnTo>
                <a:lnTo>
                  <a:pt x="7668" y="20142"/>
                </a:lnTo>
                <a:lnTo>
                  <a:pt x="7702" y="20148"/>
                </a:lnTo>
                <a:lnTo>
                  <a:pt x="7709" y="20128"/>
                </a:lnTo>
                <a:lnTo>
                  <a:pt x="7709" y="20110"/>
                </a:lnTo>
                <a:lnTo>
                  <a:pt x="7720" y="20084"/>
                </a:lnTo>
                <a:lnTo>
                  <a:pt x="7731" y="20058"/>
                </a:lnTo>
                <a:lnTo>
                  <a:pt x="7748" y="20046"/>
                </a:lnTo>
                <a:lnTo>
                  <a:pt x="7794" y="20014"/>
                </a:lnTo>
                <a:lnTo>
                  <a:pt x="7800" y="19995"/>
                </a:lnTo>
                <a:lnTo>
                  <a:pt x="7800" y="19975"/>
                </a:lnTo>
                <a:lnTo>
                  <a:pt x="7782" y="19957"/>
                </a:lnTo>
                <a:lnTo>
                  <a:pt x="7771" y="19919"/>
                </a:lnTo>
                <a:lnTo>
                  <a:pt x="7794" y="19905"/>
                </a:lnTo>
                <a:lnTo>
                  <a:pt x="7782" y="19887"/>
                </a:lnTo>
                <a:lnTo>
                  <a:pt x="7771" y="19873"/>
                </a:lnTo>
                <a:lnTo>
                  <a:pt x="7766" y="19861"/>
                </a:lnTo>
                <a:lnTo>
                  <a:pt x="7766" y="19841"/>
                </a:lnTo>
                <a:lnTo>
                  <a:pt x="7771" y="19803"/>
                </a:lnTo>
                <a:lnTo>
                  <a:pt x="7787" y="19771"/>
                </a:lnTo>
                <a:lnTo>
                  <a:pt x="7805" y="19752"/>
                </a:lnTo>
                <a:lnTo>
                  <a:pt x="7816" y="19728"/>
                </a:lnTo>
                <a:lnTo>
                  <a:pt x="7828" y="19696"/>
                </a:lnTo>
                <a:lnTo>
                  <a:pt x="7844" y="19664"/>
                </a:lnTo>
                <a:lnTo>
                  <a:pt x="7947" y="19554"/>
                </a:lnTo>
                <a:lnTo>
                  <a:pt x="7965" y="19536"/>
                </a:lnTo>
                <a:lnTo>
                  <a:pt x="7999" y="19485"/>
                </a:lnTo>
                <a:lnTo>
                  <a:pt x="8022" y="19465"/>
                </a:lnTo>
                <a:lnTo>
                  <a:pt x="7999" y="19453"/>
                </a:lnTo>
                <a:lnTo>
                  <a:pt x="7976" y="19453"/>
                </a:lnTo>
                <a:lnTo>
                  <a:pt x="7919" y="19479"/>
                </a:lnTo>
                <a:lnTo>
                  <a:pt x="7901" y="19473"/>
                </a:lnTo>
                <a:lnTo>
                  <a:pt x="7880" y="19479"/>
                </a:lnTo>
                <a:lnTo>
                  <a:pt x="7862" y="19491"/>
                </a:lnTo>
                <a:lnTo>
                  <a:pt x="7839" y="19497"/>
                </a:lnTo>
                <a:lnTo>
                  <a:pt x="7800" y="19485"/>
                </a:lnTo>
                <a:lnTo>
                  <a:pt x="7754" y="19479"/>
                </a:lnTo>
                <a:lnTo>
                  <a:pt x="7738" y="19479"/>
                </a:lnTo>
                <a:lnTo>
                  <a:pt x="7720" y="19479"/>
                </a:lnTo>
                <a:lnTo>
                  <a:pt x="7681" y="19505"/>
                </a:lnTo>
                <a:lnTo>
                  <a:pt x="7635" y="19516"/>
                </a:lnTo>
                <a:lnTo>
                  <a:pt x="7606" y="19516"/>
                </a:lnTo>
                <a:lnTo>
                  <a:pt x="7560" y="19516"/>
                </a:lnTo>
                <a:lnTo>
                  <a:pt x="7487" y="19497"/>
                </a:lnTo>
                <a:lnTo>
                  <a:pt x="7446" y="19497"/>
                </a:lnTo>
                <a:lnTo>
                  <a:pt x="7397" y="19511"/>
                </a:lnTo>
                <a:lnTo>
                  <a:pt x="7379" y="19511"/>
                </a:lnTo>
                <a:lnTo>
                  <a:pt x="7361" y="19497"/>
                </a:lnTo>
                <a:lnTo>
                  <a:pt x="7311" y="19447"/>
                </a:lnTo>
                <a:lnTo>
                  <a:pt x="7294" y="19441"/>
                </a:lnTo>
                <a:lnTo>
                  <a:pt x="7276" y="19427"/>
                </a:lnTo>
                <a:lnTo>
                  <a:pt x="7270" y="19401"/>
                </a:lnTo>
                <a:lnTo>
                  <a:pt x="7254" y="19395"/>
                </a:lnTo>
                <a:lnTo>
                  <a:pt x="7214" y="19389"/>
                </a:lnTo>
                <a:lnTo>
                  <a:pt x="7175" y="19409"/>
                </a:lnTo>
                <a:lnTo>
                  <a:pt x="7169" y="19433"/>
                </a:lnTo>
                <a:lnTo>
                  <a:pt x="7128" y="19447"/>
                </a:lnTo>
                <a:lnTo>
                  <a:pt x="7112" y="19447"/>
                </a:lnTo>
                <a:lnTo>
                  <a:pt x="7100" y="19433"/>
                </a:lnTo>
                <a:lnTo>
                  <a:pt x="7072" y="19369"/>
                </a:lnTo>
                <a:close/>
                <a:moveTo>
                  <a:pt x="9704" y="19415"/>
                </a:moveTo>
                <a:lnTo>
                  <a:pt x="9681" y="19421"/>
                </a:lnTo>
                <a:lnTo>
                  <a:pt x="9663" y="19447"/>
                </a:lnTo>
                <a:lnTo>
                  <a:pt x="9647" y="19491"/>
                </a:lnTo>
                <a:lnTo>
                  <a:pt x="9635" y="19522"/>
                </a:lnTo>
                <a:lnTo>
                  <a:pt x="9647" y="19516"/>
                </a:lnTo>
                <a:lnTo>
                  <a:pt x="9658" y="19516"/>
                </a:lnTo>
                <a:lnTo>
                  <a:pt x="9670" y="19516"/>
                </a:lnTo>
                <a:lnTo>
                  <a:pt x="9681" y="19516"/>
                </a:lnTo>
                <a:lnTo>
                  <a:pt x="9692" y="19505"/>
                </a:lnTo>
                <a:lnTo>
                  <a:pt x="9709" y="19433"/>
                </a:lnTo>
                <a:lnTo>
                  <a:pt x="9704" y="19415"/>
                </a:lnTo>
                <a:close/>
                <a:moveTo>
                  <a:pt x="10544" y="19415"/>
                </a:moveTo>
                <a:lnTo>
                  <a:pt x="10505" y="19427"/>
                </a:lnTo>
                <a:lnTo>
                  <a:pt x="10448" y="19459"/>
                </a:lnTo>
                <a:lnTo>
                  <a:pt x="10409" y="19479"/>
                </a:lnTo>
                <a:lnTo>
                  <a:pt x="10409" y="19485"/>
                </a:lnTo>
                <a:lnTo>
                  <a:pt x="10425" y="19491"/>
                </a:lnTo>
                <a:lnTo>
                  <a:pt x="10459" y="19479"/>
                </a:lnTo>
                <a:lnTo>
                  <a:pt x="10494" y="19497"/>
                </a:lnTo>
                <a:lnTo>
                  <a:pt x="10528" y="19516"/>
                </a:lnTo>
                <a:lnTo>
                  <a:pt x="10562" y="19548"/>
                </a:lnTo>
                <a:lnTo>
                  <a:pt x="10585" y="19586"/>
                </a:lnTo>
                <a:lnTo>
                  <a:pt x="10596" y="19612"/>
                </a:lnTo>
                <a:lnTo>
                  <a:pt x="10608" y="19624"/>
                </a:lnTo>
                <a:lnTo>
                  <a:pt x="10629" y="19638"/>
                </a:lnTo>
                <a:lnTo>
                  <a:pt x="10629" y="19688"/>
                </a:lnTo>
                <a:lnTo>
                  <a:pt x="10665" y="19708"/>
                </a:lnTo>
                <a:lnTo>
                  <a:pt x="10704" y="19714"/>
                </a:lnTo>
                <a:lnTo>
                  <a:pt x="10756" y="19728"/>
                </a:lnTo>
                <a:lnTo>
                  <a:pt x="10756" y="19734"/>
                </a:lnTo>
                <a:lnTo>
                  <a:pt x="10761" y="19746"/>
                </a:lnTo>
                <a:lnTo>
                  <a:pt x="10772" y="19759"/>
                </a:lnTo>
                <a:lnTo>
                  <a:pt x="10779" y="19791"/>
                </a:lnTo>
                <a:lnTo>
                  <a:pt x="10795" y="19809"/>
                </a:lnTo>
                <a:lnTo>
                  <a:pt x="10789" y="19835"/>
                </a:lnTo>
                <a:lnTo>
                  <a:pt x="10795" y="19847"/>
                </a:lnTo>
                <a:lnTo>
                  <a:pt x="10823" y="19879"/>
                </a:lnTo>
                <a:lnTo>
                  <a:pt x="10836" y="19899"/>
                </a:lnTo>
                <a:lnTo>
                  <a:pt x="10857" y="19899"/>
                </a:lnTo>
                <a:lnTo>
                  <a:pt x="10864" y="19905"/>
                </a:lnTo>
                <a:lnTo>
                  <a:pt x="10869" y="19919"/>
                </a:lnTo>
                <a:lnTo>
                  <a:pt x="10880" y="19925"/>
                </a:lnTo>
                <a:lnTo>
                  <a:pt x="10892" y="19919"/>
                </a:lnTo>
                <a:lnTo>
                  <a:pt x="10908" y="19905"/>
                </a:lnTo>
                <a:lnTo>
                  <a:pt x="10921" y="19861"/>
                </a:lnTo>
                <a:lnTo>
                  <a:pt x="10908" y="19847"/>
                </a:lnTo>
                <a:lnTo>
                  <a:pt x="10880" y="19847"/>
                </a:lnTo>
                <a:lnTo>
                  <a:pt x="10846" y="19835"/>
                </a:lnTo>
                <a:lnTo>
                  <a:pt x="10823" y="19803"/>
                </a:lnTo>
                <a:lnTo>
                  <a:pt x="10812" y="19752"/>
                </a:lnTo>
                <a:lnTo>
                  <a:pt x="10807" y="19696"/>
                </a:lnTo>
                <a:lnTo>
                  <a:pt x="10818" y="19682"/>
                </a:lnTo>
                <a:lnTo>
                  <a:pt x="10818" y="19664"/>
                </a:lnTo>
                <a:lnTo>
                  <a:pt x="10807" y="19638"/>
                </a:lnTo>
                <a:lnTo>
                  <a:pt x="10800" y="19612"/>
                </a:lnTo>
                <a:lnTo>
                  <a:pt x="10795" y="19600"/>
                </a:lnTo>
                <a:lnTo>
                  <a:pt x="10722" y="19586"/>
                </a:lnTo>
                <a:lnTo>
                  <a:pt x="10665" y="19548"/>
                </a:lnTo>
                <a:lnTo>
                  <a:pt x="10647" y="19542"/>
                </a:lnTo>
                <a:lnTo>
                  <a:pt x="10619" y="19522"/>
                </a:lnTo>
                <a:lnTo>
                  <a:pt x="10601" y="19505"/>
                </a:lnTo>
                <a:lnTo>
                  <a:pt x="10590" y="19453"/>
                </a:lnTo>
                <a:lnTo>
                  <a:pt x="10562" y="19415"/>
                </a:lnTo>
                <a:lnTo>
                  <a:pt x="10544" y="19415"/>
                </a:lnTo>
                <a:close/>
                <a:moveTo>
                  <a:pt x="10937" y="19479"/>
                </a:moveTo>
                <a:lnTo>
                  <a:pt x="10931" y="19485"/>
                </a:lnTo>
                <a:lnTo>
                  <a:pt x="10926" y="19516"/>
                </a:lnTo>
                <a:lnTo>
                  <a:pt x="10955" y="19548"/>
                </a:lnTo>
                <a:lnTo>
                  <a:pt x="10942" y="19560"/>
                </a:lnTo>
                <a:lnTo>
                  <a:pt x="10955" y="19568"/>
                </a:lnTo>
                <a:lnTo>
                  <a:pt x="10988" y="19560"/>
                </a:lnTo>
                <a:lnTo>
                  <a:pt x="10965" y="19522"/>
                </a:lnTo>
                <a:lnTo>
                  <a:pt x="10960" y="19497"/>
                </a:lnTo>
                <a:lnTo>
                  <a:pt x="10937" y="19479"/>
                </a:lnTo>
                <a:close/>
                <a:moveTo>
                  <a:pt x="9629" y="19574"/>
                </a:moveTo>
                <a:lnTo>
                  <a:pt x="9624" y="19580"/>
                </a:lnTo>
                <a:lnTo>
                  <a:pt x="9619" y="19606"/>
                </a:lnTo>
                <a:lnTo>
                  <a:pt x="9606" y="19632"/>
                </a:lnTo>
                <a:lnTo>
                  <a:pt x="9596" y="19638"/>
                </a:lnTo>
                <a:lnTo>
                  <a:pt x="9578" y="19618"/>
                </a:lnTo>
                <a:lnTo>
                  <a:pt x="9573" y="19624"/>
                </a:lnTo>
                <a:lnTo>
                  <a:pt x="9544" y="19676"/>
                </a:lnTo>
                <a:lnTo>
                  <a:pt x="9539" y="19696"/>
                </a:lnTo>
                <a:lnTo>
                  <a:pt x="9557" y="19696"/>
                </a:lnTo>
                <a:lnTo>
                  <a:pt x="9578" y="19676"/>
                </a:lnTo>
                <a:lnTo>
                  <a:pt x="9585" y="19682"/>
                </a:lnTo>
                <a:lnTo>
                  <a:pt x="9590" y="19702"/>
                </a:lnTo>
                <a:lnTo>
                  <a:pt x="9585" y="19708"/>
                </a:lnTo>
                <a:lnTo>
                  <a:pt x="9590" y="19734"/>
                </a:lnTo>
                <a:lnTo>
                  <a:pt x="9606" y="19740"/>
                </a:lnTo>
                <a:lnTo>
                  <a:pt x="9619" y="19734"/>
                </a:lnTo>
                <a:lnTo>
                  <a:pt x="9663" y="19759"/>
                </a:lnTo>
                <a:lnTo>
                  <a:pt x="9676" y="19752"/>
                </a:lnTo>
                <a:lnTo>
                  <a:pt x="9681" y="19728"/>
                </a:lnTo>
                <a:lnTo>
                  <a:pt x="9658" y="19676"/>
                </a:lnTo>
                <a:lnTo>
                  <a:pt x="9635" y="19664"/>
                </a:lnTo>
                <a:lnTo>
                  <a:pt x="9642" y="19612"/>
                </a:lnTo>
                <a:lnTo>
                  <a:pt x="9629" y="19574"/>
                </a:lnTo>
                <a:close/>
                <a:moveTo>
                  <a:pt x="9653" y="19574"/>
                </a:moveTo>
                <a:lnTo>
                  <a:pt x="9653" y="19600"/>
                </a:lnTo>
                <a:lnTo>
                  <a:pt x="9670" y="19644"/>
                </a:lnTo>
                <a:lnTo>
                  <a:pt x="9686" y="19644"/>
                </a:lnTo>
                <a:lnTo>
                  <a:pt x="9681" y="19624"/>
                </a:lnTo>
                <a:lnTo>
                  <a:pt x="9676" y="19612"/>
                </a:lnTo>
                <a:lnTo>
                  <a:pt x="9676" y="19600"/>
                </a:lnTo>
                <a:lnTo>
                  <a:pt x="9676" y="19586"/>
                </a:lnTo>
                <a:lnTo>
                  <a:pt x="9670" y="19574"/>
                </a:lnTo>
                <a:lnTo>
                  <a:pt x="9658" y="19574"/>
                </a:lnTo>
                <a:lnTo>
                  <a:pt x="9653" y="19574"/>
                </a:lnTo>
                <a:close/>
                <a:moveTo>
                  <a:pt x="11409" y="19688"/>
                </a:moveTo>
                <a:lnTo>
                  <a:pt x="11358" y="19696"/>
                </a:lnTo>
                <a:lnTo>
                  <a:pt x="11352" y="19728"/>
                </a:lnTo>
                <a:lnTo>
                  <a:pt x="11381" y="19765"/>
                </a:lnTo>
                <a:lnTo>
                  <a:pt x="11392" y="19797"/>
                </a:lnTo>
                <a:lnTo>
                  <a:pt x="11376" y="19815"/>
                </a:lnTo>
                <a:lnTo>
                  <a:pt x="11347" y="19829"/>
                </a:lnTo>
                <a:lnTo>
                  <a:pt x="11352" y="19841"/>
                </a:lnTo>
                <a:lnTo>
                  <a:pt x="11381" y="19879"/>
                </a:lnTo>
                <a:lnTo>
                  <a:pt x="11415" y="19861"/>
                </a:lnTo>
                <a:lnTo>
                  <a:pt x="11420" y="19855"/>
                </a:lnTo>
                <a:lnTo>
                  <a:pt x="11425" y="19829"/>
                </a:lnTo>
                <a:lnTo>
                  <a:pt x="11443" y="19823"/>
                </a:lnTo>
                <a:lnTo>
                  <a:pt x="11448" y="19752"/>
                </a:lnTo>
                <a:lnTo>
                  <a:pt x="11448" y="19740"/>
                </a:lnTo>
                <a:lnTo>
                  <a:pt x="11454" y="19720"/>
                </a:lnTo>
                <a:lnTo>
                  <a:pt x="11438" y="19714"/>
                </a:lnTo>
                <a:lnTo>
                  <a:pt x="11409" y="19688"/>
                </a:lnTo>
                <a:close/>
                <a:moveTo>
                  <a:pt x="9629" y="19815"/>
                </a:moveTo>
                <a:lnTo>
                  <a:pt x="9601" y="19847"/>
                </a:lnTo>
                <a:lnTo>
                  <a:pt x="9606" y="19861"/>
                </a:lnTo>
                <a:lnTo>
                  <a:pt x="9624" y="19899"/>
                </a:lnTo>
                <a:lnTo>
                  <a:pt x="9653" y="19937"/>
                </a:lnTo>
                <a:lnTo>
                  <a:pt x="9686" y="19911"/>
                </a:lnTo>
                <a:lnTo>
                  <a:pt x="9715" y="19925"/>
                </a:lnTo>
                <a:lnTo>
                  <a:pt x="9686" y="19879"/>
                </a:lnTo>
                <a:lnTo>
                  <a:pt x="9676" y="19861"/>
                </a:lnTo>
                <a:lnTo>
                  <a:pt x="9647" y="19855"/>
                </a:lnTo>
                <a:lnTo>
                  <a:pt x="9629" y="19815"/>
                </a:lnTo>
                <a:close/>
                <a:moveTo>
                  <a:pt x="10539" y="19887"/>
                </a:moveTo>
                <a:lnTo>
                  <a:pt x="10528" y="19905"/>
                </a:lnTo>
                <a:lnTo>
                  <a:pt x="10523" y="19905"/>
                </a:lnTo>
                <a:lnTo>
                  <a:pt x="10528" y="19919"/>
                </a:lnTo>
                <a:lnTo>
                  <a:pt x="10539" y="19925"/>
                </a:lnTo>
                <a:lnTo>
                  <a:pt x="10551" y="19925"/>
                </a:lnTo>
                <a:lnTo>
                  <a:pt x="10567" y="19911"/>
                </a:lnTo>
                <a:lnTo>
                  <a:pt x="10562" y="19893"/>
                </a:lnTo>
                <a:lnTo>
                  <a:pt x="10557" y="19887"/>
                </a:lnTo>
                <a:lnTo>
                  <a:pt x="10551" y="19887"/>
                </a:lnTo>
                <a:lnTo>
                  <a:pt x="10539" y="19887"/>
                </a:lnTo>
                <a:close/>
                <a:moveTo>
                  <a:pt x="10965" y="19925"/>
                </a:moveTo>
                <a:lnTo>
                  <a:pt x="10942" y="19931"/>
                </a:lnTo>
                <a:lnTo>
                  <a:pt x="10942" y="19963"/>
                </a:lnTo>
                <a:lnTo>
                  <a:pt x="10960" y="19975"/>
                </a:lnTo>
                <a:lnTo>
                  <a:pt x="10965" y="19995"/>
                </a:lnTo>
                <a:lnTo>
                  <a:pt x="10994" y="20020"/>
                </a:lnTo>
                <a:lnTo>
                  <a:pt x="11011" y="20058"/>
                </a:lnTo>
                <a:lnTo>
                  <a:pt x="11027" y="20032"/>
                </a:lnTo>
                <a:lnTo>
                  <a:pt x="11027" y="20014"/>
                </a:lnTo>
                <a:lnTo>
                  <a:pt x="11017" y="19989"/>
                </a:lnTo>
                <a:lnTo>
                  <a:pt x="11022" y="19963"/>
                </a:lnTo>
                <a:lnTo>
                  <a:pt x="10994" y="19957"/>
                </a:lnTo>
                <a:lnTo>
                  <a:pt x="10978" y="19925"/>
                </a:lnTo>
                <a:lnTo>
                  <a:pt x="10965" y="19925"/>
                </a:lnTo>
                <a:close/>
                <a:moveTo>
                  <a:pt x="10800" y="20046"/>
                </a:moveTo>
                <a:lnTo>
                  <a:pt x="10784" y="20078"/>
                </a:lnTo>
                <a:lnTo>
                  <a:pt x="10784" y="20110"/>
                </a:lnTo>
                <a:lnTo>
                  <a:pt x="10807" y="20090"/>
                </a:lnTo>
                <a:lnTo>
                  <a:pt x="10828" y="20058"/>
                </a:lnTo>
                <a:lnTo>
                  <a:pt x="10823" y="20046"/>
                </a:lnTo>
                <a:lnTo>
                  <a:pt x="10800" y="20046"/>
                </a:lnTo>
                <a:close/>
                <a:moveTo>
                  <a:pt x="11603" y="20052"/>
                </a:moveTo>
                <a:lnTo>
                  <a:pt x="11567" y="20064"/>
                </a:lnTo>
                <a:lnTo>
                  <a:pt x="11546" y="20090"/>
                </a:lnTo>
                <a:lnTo>
                  <a:pt x="11557" y="20096"/>
                </a:lnTo>
                <a:lnTo>
                  <a:pt x="11590" y="20102"/>
                </a:lnTo>
                <a:lnTo>
                  <a:pt x="11614" y="20122"/>
                </a:lnTo>
                <a:lnTo>
                  <a:pt x="11631" y="20128"/>
                </a:lnTo>
                <a:lnTo>
                  <a:pt x="11676" y="20110"/>
                </a:lnTo>
                <a:lnTo>
                  <a:pt x="11699" y="20110"/>
                </a:lnTo>
                <a:lnTo>
                  <a:pt x="11699" y="20078"/>
                </a:lnTo>
                <a:lnTo>
                  <a:pt x="11681" y="20070"/>
                </a:lnTo>
                <a:lnTo>
                  <a:pt x="11670" y="20070"/>
                </a:lnTo>
                <a:lnTo>
                  <a:pt x="11631" y="20058"/>
                </a:lnTo>
                <a:lnTo>
                  <a:pt x="11603" y="20052"/>
                </a:lnTo>
                <a:close/>
                <a:moveTo>
                  <a:pt x="11022" y="20064"/>
                </a:moveTo>
                <a:lnTo>
                  <a:pt x="11027" y="20078"/>
                </a:lnTo>
                <a:lnTo>
                  <a:pt x="11040" y="20096"/>
                </a:lnTo>
                <a:lnTo>
                  <a:pt x="11068" y="20128"/>
                </a:lnTo>
                <a:lnTo>
                  <a:pt x="11091" y="20134"/>
                </a:lnTo>
                <a:lnTo>
                  <a:pt x="11102" y="20110"/>
                </a:lnTo>
                <a:lnTo>
                  <a:pt x="11097" y="20090"/>
                </a:lnTo>
                <a:lnTo>
                  <a:pt x="11050" y="20084"/>
                </a:lnTo>
                <a:lnTo>
                  <a:pt x="11040" y="20064"/>
                </a:lnTo>
                <a:lnTo>
                  <a:pt x="11022" y="20064"/>
                </a:lnTo>
                <a:close/>
                <a:moveTo>
                  <a:pt x="11461" y="20102"/>
                </a:moveTo>
                <a:lnTo>
                  <a:pt x="11420" y="20116"/>
                </a:lnTo>
                <a:lnTo>
                  <a:pt x="11381" y="20116"/>
                </a:lnTo>
                <a:lnTo>
                  <a:pt x="11347" y="20142"/>
                </a:lnTo>
                <a:lnTo>
                  <a:pt x="11340" y="20160"/>
                </a:lnTo>
                <a:lnTo>
                  <a:pt x="11352" y="20160"/>
                </a:lnTo>
                <a:lnTo>
                  <a:pt x="11415" y="20148"/>
                </a:lnTo>
                <a:lnTo>
                  <a:pt x="11448" y="20128"/>
                </a:lnTo>
                <a:lnTo>
                  <a:pt x="11466" y="20102"/>
                </a:lnTo>
                <a:lnTo>
                  <a:pt x="11461" y="20102"/>
                </a:lnTo>
                <a:close/>
                <a:moveTo>
                  <a:pt x="10983" y="20134"/>
                </a:moveTo>
                <a:lnTo>
                  <a:pt x="10978" y="20166"/>
                </a:lnTo>
                <a:lnTo>
                  <a:pt x="10978" y="20180"/>
                </a:lnTo>
                <a:lnTo>
                  <a:pt x="10978" y="20192"/>
                </a:lnTo>
                <a:lnTo>
                  <a:pt x="10988" y="20192"/>
                </a:lnTo>
                <a:lnTo>
                  <a:pt x="10994" y="20148"/>
                </a:lnTo>
                <a:lnTo>
                  <a:pt x="10983" y="20134"/>
                </a:lnTo>
                <a:close/>
                <a:moveTo>
                  <a:pt x="10823" y="20142"/>
                </a:moveTo>
                <a:lnTo>
                  <a:pt x="10812" y="20148"/>
                </a:lnTo>
                <a:lnTo>
                  <a:pt x="10800" y="20160"/>
                </a:lnTo>
                <a:lnTo>
                  <a:pt x="10807" y="20180"/>
                </a:lnTo>
                <a:lnTo>
                  <a:pt x="10800" y="20212"/>
                </a:lnTo>
                <a:lnTo>
                  <a:pt x="10818" y="20198"/>
                </a:lnTo>
                <a:lnTo>
                  <a:pt x="10841" y="20174"/>
                </a:lnTo>
                <a:lnTo>
                  <a:pt x="10828" y="20148"/>
                </a:lnTo>
                <a:lnTo>
                  <a:pt x="10823" y="20142"/>
                </a:lnTo>
                <a:close/>
                <a:moveTo>
                  <a:pt x="11169" y="20293"/>
                </a:moveTo>
                <a:lnTo>
                  <a:pt x="11107" y="20345"/>
                </a:lnTo>
                <a:lnTo>
                  <a:pt x="11113" y="20383"/>
                </a:lnTo>
                <a:lnTo>
                  <a:pt x="11130" y="20409"/>
                </a:lnTo>
                <a:lnTo>
                  <a:pt x="11164" y="20397"/>
                </a:lnTo>
                <a:lnTo>
                  <a:pt x="11182" y="20365"/>
                </a:lnTo>
                <a:lnTo>
                  <a:pt x="11187" y="20313"/>
                </a:lnTo>
                <a:lnTo>
                  <a:pt x="11182" y="20301"/>
                </a:lnTo>
                <a:lnTo>
                  <a:pt x="11169" y="20293"/>
                </a:lnTo>
                <a:close/>
                <a:moveTo>
                  <a:pt x="11068" y="20307"/>
                </a:moveTo>
                <a:lnTo>
                  <a:pt x="11040" y="20319"/>
                </a:lnTo>
                <a:lnTo>
                  <a:pt x="11022" y="20351"/>
                </a:lnTo>
                <a:lnTo>
                  <a:pt x="11027" y="20371"/>
                </a:lnTo>
                <a:lnTo>
                  <a:pt x="11050" y="20371"/>
                </a:lnTo>
                <a:lnTo>
                  <a:pt x="11079" y="20339"/>
                </a:lnTo>
                <a:lnTo>
                  <a:pt x="11079" y="20333"/>
                </a:lnTo>
                <a:lnTo>
                  <a:pt x="11084" y="20313"/>
                </a:lnTo>
                <a:lnTo>
                  <a:pt x="11068" y="20307"/>
                </a:lnTo>
                <a:close/>
                <a:moveTo>
                  <a:pt x="10880" y="20345"/>
                </a:moveTo>
                <a:lnTo>
                  <a:pt x="10875" y="20357"/>
                </a:lnTo>
                <a:lnTo>
                  <a:pt x="10875" y="20371"/>
                </a:lnTo>
                <a:lnTo>
                  <a:pt x="10880" y="20389"/>
                </a:lnTo>
                <a:lnTo>
                  <a:pt x="10885" y="20389"/>
                </a:lnTo>
                <a:lnTo>
                  <a:pt x="10903" y="20377"/>
                </a:lnTo>
                <a:lnTo>
                  <a:pt x="10892" y="20345"/>
                </a:lnTo>
                <a:lnTo>
                  <a:pt x="10880" y="20345"/>
                </a:lnTo>
                <a:close/>
                <a:moveTo>
                  <a:pt x="11614" y="20377"/>
                </a:moveTo>
                <a:lnTo>
                  <a:pt x="11624" y="20403"/>
                </a:lnTo>
                <a:lnTo>
                  <a:pt x="11614" y="20441"/>
                </a:lnTo>
                <a:lnTo>
                  <a:pt x="11647" y="20435"/>
                </a:lnTo>
                <a:lnTo>
                  <a:pt x="11653" y="20429"/>
                </a:lnTo>
                <a:lnTo>
                  <a:pt x="11660" y="20415"/>
                </a:lnTo>
                <a:lnTo>
                  <a:pt x="11653" y="20415"/>
                </a:lnTo>
                <a:lnTo>
                  <a:pt x="11637" y="20397"/>
                </a:lnTo>
                <a:lnTo>
                  <a:pt x="11614" y="20377"/>
                </a:lnTo>
                <a:close/>
                <a:moveTo>
                  <a:pt x="11312" y="20421"/>
                </a:moveTo>
                <a:lnTo>
                  <a:pt x="11290" y="20441"/>
                </a:lnTo>
                <a:lnTo>
                  <a:pt x="11255" y="20453"/>
                </a:lnTo>
                <a:lnTo>
                  <a:pt x="11249" y="20467"/>
                </a:lnTo>
                <a:lnTo>
                  <a:pt x="11239" y="20473"/>
                </a:lnTo>
                <a:lnTo>
                  <a:pt x="11216" y="20479"/>
                </a:lnTo>
                <a:lnTo>
                  <a:pt x="11226" y="20479"/>
                </a:lnTo>
                <a:lnTo>
                  <a:pt x="11255" y="20479"/>
                </a:lnTo>
                <a:lnTo>
                  <a:pt x="11301" y="20447"/>
                </a:lnTo>
                <a:lnTo>
                  <a:pt x="11329" y="20435"/>
                </a:lnTo>
                <a:lnTo>
                  <a:pt x="11312" y="20421"/>
                </a:lnTo>
                <a:close/>
                <a:moveTo>
                  <a:pt x="7389" y="20435"/>
                </a:moveTo>
                <a:lnTo>
                  <a:pt x="7379" y="20485"/>
                </a:lnTo>
                <a:lnTo>
                  <a:pt x="7402" y="20510"/>
                </a:lnTo>
                <a:lnTo>
                  <a:pt x="7436" y="20510"/>
                </a:lnTo>
                <a:lnTo>
                  <a:pt x="7446" y="20498"/>
                </a:lnTo>
                <a:lnTo>
                  <a:pt x="7441" y="20485"/>
                </a:lnTo>
                <a:lnTo>
                  <a:pt x="7418" y="20447"/>
                </a:lnTo>
                <a:lnTo>
                  <a:pt x="7389" y="20435"/>
                </a:lnTo>
                <a:close/>
                <a:moveTo>
                  <a:pt x="10818" y="20453"/>
                </a:moveTo>
                <a:lnTo>
                  <a:pt x="10789" y="20461"/>
                </a:lnTo>
                <a:lnTo>
                  <a:pt x="10784" y="20467"/>
                </a:lnTo>
                <a:lnTo>
                  <a:pt x="10779" y="20473"/>
                </a:lnTo>
                <a:lnTo>
                  <a:pt x="10756" y="20461"/>
                </a:lnTo>
                <a:lnTo>
                  <a:pt x="10750" y="20467"/>
                </a:lnTo>
                <a:lnTo>
                  <a:pt x="10738" y="20498"/>
                </a:lnTo>
                <a:lnTo>
                  <a:pt x="10812" y="20493"/>
                </a:lnTo>
                <a:lnTo>
                  <a:pt x="10812" y="20479"/>
                </a:lnTo>
                <a:lnTo>
                  <a:pt x="10818" y="20453"/>
                </a:lnTo>
                <a:close/>
                <a:moveTo>
                  <a:pt x="11068" y="20467"/>
                </a:moveTo>
                <a:lnTo>
                  <a:pt x="11056" y="20479"/>
                </a:lnTo>
                <a:lnTo>
                  <a:pt x="11063" y="20493"/>
                </a:lnTo>
                <a:lnTo>
                  <a:pt x="11084" y="20524"/>
                </a:lnTo>
                <a:lnTo>
                  <a:pt x="11091" y="20516"/>
                </a:lnTo>
                <a:lnTo>
                  <a:pt x="11102" y="20498"/>
                </a:lnTo>
                <a:lnTo>
                  <a:pt x="11068" y="20467"/>
                </a:lnTo>
                <a:close/>
                <a:moveTo>
                  <a:pt x="11709" y="20467"/>
                </a:moveTo>
                <a:lnTo>
                  <a:pt x="11660" y="20493"/>
                </a:lnTo>
                <a:lnTo>
                  <a:pt x="11619" y="20516"/>
                </a:lnTo>
                <a:lnTo>
                  <a:pt x="11603" y="20536"/>
                </a:lnTo>
                <a:lnTo>
                  <a:pt x="11614" y="20536"/>
                </a:lnTo>
                <a:lnTo>
                  <a:pt x="11642" y="20516"/>
                </a:lnTo>
                <a:lnTo>
                  <a:pt x="11681" y="20516"/>
                </a:lnTo>
                <a:lnTo>
                  <a:pt x="11699" y="20504"/>
                </a:lnTo>
                <a:lnTo>
                  <a:pt x="11756" y="20485"/>
                </a:lnTo>
                <a:lnTo>
                  <a:pt x="11727" y="20467"/>
                </a:lnTo>
                <a:lnTo>
                  <a:pt x="11709" y="20467"/>
                </a:lnTo>
                <a:close/>
                <a:moveTo>
                  <a:pt x="11415" y="20562"/>
                </a:moveTo>
                <a:lnTo>
                  <a:pt x="11420" y="20574"/>
                </a:lnTo>
                <a:lnTo>
                  <a:pt x="11404" y="20588"/>
                </a:lnTo>
                <a:lnTo>
                  <a:pt x="11381" y="20574"/>
                </a:lnTo>
                <a:lnTo>
                  <a:pt x="11381" y="20600"/>
                </a:lnTo>
                <a:lnTo>
                  <a:pt x="11397" y="20612"/>
                </a:lnTo>
                <a:lnTo>
                  <a:pt x="11415" y="20594"/>
                </a:lnTo>
                <a:lnTo>
                  <a:pt x="11443" y="20588"/>
                </a:lnTo>
                <a:lnTo>
                  <a:pt x="11432" y="20568"/>
                </a:lnTo>
                <a:lnTo>
                  <a:pt x="11415" y="20562"/>
                </a:lnTo>
                <a:close/>
                <a:moveTo>
                  <a:pt x="10267" y="20574"/>
                </a:moveTo>
                <a:lnTo>
                  <a:pt x="10260" y="20580"/>
                </a:lnTo>
                <a:lnTo>
                  <a:pt x="10249" y="20600"/>
                </a:lnTo>
                <a:lnTo>
                  <a:pt x="10244" y="20644"/>
                </a:lnTo>
                <a:lnTo>
                  <a:pt x="10249" y="20670"/>
                </a:lnTo>
                <a:lnTo>
                  <a:pt x="10283" y="20684"/>
                </a:lnTo>
                <a:lnTo>
                  <a:pt x="10288" y="20664"/>
                </a:lnTo>
                <a:lnTo>
                  <a:pt x="10306" y="20638"/>
                </a:lnTo>
                <a:lnTo>
                  <a:pt x="10278" y="20600"/>
                </a:lnTo>
                <a:lnTo>
                  <a:pt x="10267" y="20574"/>
                </a:lnTo>
                <a:close/>
                <a:moveTo>
                  <a:pt x="11916" y="20594"/>
                </a:moveTo>
                <a:lnTo>
                  <a:pt x="11903" y="20600"/>
                </a:lnTo>
                <a:lnTo>
                  <a:pt x="11887" y="20606"/>
                </a:lnTo>
                <a:lnTo>
                  <a:pt x="11887" y="20620"/>
                </a:lnTo>
                <a:lnTo>
                  <a:pt x="11898" y="20638"/>
                </a:lnTo>
                <a:lnTo>
                  <a:pt x="11908" y="20632"/>
                </a:lnTo>
                <a:lnTo>
                  <a:pt x="11916" y="20620"/>
                </a:lnTo>
                <a:lnTo>
                  <a:pt x="11916" y="20606"/>
                </a:lnTo>
                <a:lnTo>
                  <a:pt x="11916" y="20594"/>
                </a:lnTo>
                <a:close/>
                <a:moveTo>
                  <a:pt x="11091" y="20606"/>
                </a:moveTo>
                <a:lnTo>
                  <a:pt x="11084" y="20612"/>
                </a:lnTo>
                <a:lnTo>
                  <a:pt x="11091" y="20620"/>
                </a:lnTo>
                <a:lnTo>
                  <a:pt x="11084" y="20638"/>
                </a:lnTo>
                <a:lnTo>
                  <a:pt x="11079" y="20652"/>
                </a:lnTo>
                <a:lnTo>
                  <a:pt x="11068" y="20658"/>
                </a:lnTo>
                <a:lnTo>
                  <a:pt x="11091" y="20664"/>
                </a:lnTo>
                <a:lnTo>
                  <a:pt x="11107" y="20644"/>
                </a:lnTo>
                <a:lnTo>
                  <a:pt x="11107" y="20626"/>
                </a:lnTo>
                <a:lnTo>
                  <a:pt x="11091" y="20606"/>
                </a:lnTo>
                <a:close/>
                <a:moveTo>
                  <a:pt x="12006" y="20696"/>
                </a:moveTo>
                <a:lnTo>
                  <a:pt x="11916" y="20728"/>
                </a:lnTo>
                <a:lnTo>
                  <a:pt x="11880" y="20753"/>
                </a:lnTo>
                <a:lnTo>
                  <a:pt x="11864" y="20779"/>
                </a:lnTo>
                <a:lnTo>
                  <a:pt x="11841" y="20797"/>
                </a:lnTo>
                <a:lnTo>
                  <a:pt x="11841" y="20811"/>
                </a:lnTo>
                <a:lnTo>
                  <a:pt x="11852" y="20843"/>
                </a:lnTo>
                <a:lnTo>
                  <a:pt x="11830" y="20893"/>
                </a:lnTo>
                <a:lnTo>
                  <a:pt x="11836" y="20913"/>
                </a:lnTo>
                <a:lnTo>
                  <a:pt x="11846" y="20913"/>
                </a:lnTo>
                <a:lnTo>
                  <a:pt x="11869" y="20907"/>
                </a:lnTo>
                <a:lnTo>
                  <a:pt x="11921" y="20861"/>
                </a:lnTo>
                <a:lnTo>
                  <a:pt x="11960" y="20855"/>
                </a:lnTo>
                <a:lnTo>
                  <a:pt x="11955" y="20823"/>
                </a:lnTo>
                <a:lnTo>
                  <a:pt x="11983" y="20791"/>
                </a:lnTo>
                <a:lnTo>
                  <a:pt x="12022" y="20722"/>
                </a:lnTo>
                <a:lnTo>
                  <a:pt x="12022" y="20696"/>
                </a:lnTo>
                <a:lnTo>
                  <a:pt x="12006" y="20696"/>
                </a:lnTo>
                <a:close/>
                <a:moveTo>
                  <a:pt x="6253" y="20811"/>
                </a:moveTo>
                <a:lnTo>
                  <a:pt x="6208" y="20843"/>
                </a:lnTo>
                <a:lnTo>
                  <a:pt x="6196" y="20867"/>
                </a:lnTo>
                <a:lnTo>
                  <a:pt x="6253" y="20843"/>
                </a:lnTo>
                <a:lnTo>
                  <a:pt x="6260" y="20823"/>
                </a:lnTo>
                <a:lnTo>
                  <a:pt x="6253" y="20811"/>
                </a:lnTo>
                <a:close/>
                <a:moveTo>
                  <a:pt x="10482" y="20919"/>
                </a:moveTo>
                <a:lnTo>
                  <a:pt x="10471" y="20945"/>
                </a:lnTo>
                <a:lnTo>
                  <a:pt x="10471" y="20963"/>
                </a:lnTo>
                <a:lnTo>
                  <a:pt x="10454" y="20983"/>
                </a:lnTo>
                <a:lnTo>
                  <a:pt x="10438" y="20971"/>
                </a:lnTo>
                <a:lnTo>
                  <a:pt x="10438" y="20957"/>
                </a:lnTo>
                <a:lnTo>
                  <a:pt x="10420" y="20971"/>
                </a:lnTo>
                <a:lnTo>
                  <a:pt x="10409" y="21020"/>
                </a:lnTo>
                <a:lnTo>
                  <a:pt x="10402" y="21072"/>
                </a:lnTo>
                <a:lnTo>
                  <a:pt x="10409" y="21090"/>
                </a:lnTo>
                <a:lnTo>
                  <a:pt x="10425" y="21104"/>
                </a:lnTo>
                <a:lnTo>
                  <a:pt x="10448" y="21104"/>
                </a:lnTo>
                <a:lnTo>
                  <a:pt x="10510" y="21104"/>
                </a:lnTo>
                <a:lnTo>
                  <a:pt x="10544" y="21116"/>
                </a:lnTo>
                <a:lnTo>
                  <a:pt x="10699" y="21162"/>
                </a:lnTo>
                <a:lnTo>
                  <a:pt x="10738" y="21180"/>
                </a:lnTo>
                <a:lnTo>
                  <a:pt x="10779" y="21200"/>
                </a:lnTo>
                <a:lnTo>
                  <a:pt x="10784" y="21212"/>
                </a:lnTo>
                <a:lnTo>
                  <a:pt x="10784" y="21232"/>
                </a:lnTo>
                <a:lnTo>
                  <a:pt x="10779" y="21263"/>
                </a:lnTo>
                <a:lnTo>
                  <a:pt x="10800" y="21269"/>
                </a:lnTo>
                <a:lnTo>
                  <a:pt x="10937" y="21269"/>
                </a:lnTo>
                <a:lnTo>
                  <a:pt x="11074" y="21257"/>
                </a:lnTo>
                <a:lnTo>
                  <a:pt x="11148" y="21257"/>
                </a:lnTo>
                <a:lnTo>
                  <a:pt x="11221" y="21263"/>
                </a:lnTo>
                <a:lnTo>
                  <a:pt x="11262" y="21269"/>
                </a:lnTo>
                <a:lnTo>
                  <a:pt x="11290" y="21257"/>
                </a:lnTo>
                <a:lnTo>
                  <a:pt x="11296" y="21237"/>
                </a:lnTo>
                <a:lnTo>
                  <a:pt x="11306" y="21206"/>
                </a:lnTo>
                <a:lnTo>
                  <a:pt x="11319" y="21162"/>
                </a:lnTo>
                <a:lnTo>
                  <a:pt x="11329" y="21142"/>
                </a:lnTo>
                <a:lnTo>
                  <a:pt x="11319" y="21142"/>
                </a:lnTo>
                <a:lnTo>
                  <a:pt x="11272" y="21180"/>
                </a:lnTo>
                <a:lnTo>
                  <a:pt x="11226" y="21180"/>
                </a:lnTo>
                <a:lnTo>
                  <a:pt x="11182" y="21186"/>
                </a:lnTo>
                <a:lnTo>
                  <a:pt x="11159" y="21206"/>
                </a:lnTo>
                <a:lnTo>
                  <a:pt x="11141" y="21212"/>
                </a:lnTo>
                <a:lnTo>
                  <a:pt x="11130" y="21200"/>
                </a:lnTo>
                <a:lnTo>
                  <a:pt x="11125" y="21186"/>
                </a:lnTo>
                <a:lnTo>
                  <a:pt x="11141" y="21122"/>
                </a:lnTo>
                <a:lnTo>
                  <a:pt x="11136" y="21110"/>
                </a:lnTo>
                <a:lnTo>
                  <a:pt x="11079" y="21116"/>
                </a:lnTo>
                <a:lnTo>
                  <a:pt x="11045" y="21122"/>
                </a:lnTo>
                <a:lnTo>
                  <a:pt x="10988" y="21104"/>
                </a:lnTo>
                <a:lnTo>
                  <a:pt x="10926" y="21098"/>
                </a:lnTo>
                <a:lnTo>
                  <a:pt x="10892" y="21066"/>
                </a:lnTo>
                <a:lnTo>
                  <a:pt x="10800" y="21052"/>
                </a:lnTo>
                <a:lnTo>
                  <a:pt x="10766" y="21052"/>
                </a:lnTo>
                <a:lnTo>
                  <a:pt x="10733" y="21066"/>
                </a:lnTo>
                <a:lnTo>
                  <a:pt x="10704" y="21066"/>
                </a:lnTo>
                <a:lnTo>
                  <a:pt x="10670" y="21072"/>
                </a:lnTo>
                <a:lnTo>
                  <a:pt x="10658" y="21066"/>
                </a:lnTo>
                <a:lnTo>
                  <a:pt x="10647" y="21052"/>
                </a:lnTo>
                <a:lnTo>
                  <a:pt x="10642" y="21040"/>
                </a:lnTo>
                <a:lnTo>
                  <a:pt x="10647" y="21020"/>
                </a:lnTo>
                <a:lnTo>
                  <a:pt x="10619" y="21020"/>
                </a:lnTo>
                <a:lnTo>
                  <a:pt x="10601" y="21008"/>
                </a:lnTo>
                <a:lnTo>
                  <a:pt x="10596" y="21002"/>
                </a:lnTo>
                <a:lnTo>
                  <a:pt x="10601" y="20994"/>
                </a:lnTo>
                <a:lnTo>
                  <a:pt x="10629" y="20988"/>
                </a:lnTo>
                <a:lnTo>
                  <a:pt x="10624" y="20957"/>
                </a:lnTo>
                <a:lnTo>
                  <a:pt x="10601" y="20957"/>
                </a:lnTo>
                <a:lnTo>
                  <a:pt x="10573" y="20983"/>
                </a:lnTo>
                <a:lnTo>
                  <a:pt x="10567" y="20983"/>
                </a:lnTo>
                <a:lnTo>
                  <a:pt x="10539" y="20983"/>
                </a:lnTo>
                <a:lnTo>
                  <a:pt x="10516" y="20977"/>
                </a:lnTo>
                <a:lnTo>
                  <a:pt x="10494" y="20963"/>
                </a:lnTo>
                <a:lnTo>
                  <a:pt x="10494" y="20931"/>
                </a:lnTo>
                <a:lnTo>
                  <a:pt x="10482" y="20919"/>
                </a:lnTo>
                <a:close/>
                <a:moveTo>
                  <a:pt x="11660" y="20939"/>
                </a:moveTo>
                <a:lnTo>
                  <a:pt x="11637" y="20951"/>
                </a:lnTo>
                <a:lnTo>
                  <a:pt x="11631" y="20983"/>
                </a:lnTo>
                <a:lnTo>
                  <a:pt x="11596" y="21034"/>
                </a:lnTo>
                <a:lnTo>
                  <a:pt x="11608" y="21072"/>
                </a:lnTo>
                <a:lnTo>
                  <a:pt x="11596" y="21098"/>
                </a:lnTo>
                <a:lnTo>
                  <a:pt x="11608" y="21116"/>
                </a:lnTo>
                <a:lnTo>
                  <a:pt x="11624" y="21098"/>
                </a:lnTo>
                <a:lnTo>
                  <a:pt x="11647" y="21090"/>
                </a:lnTo>
                <a:lnTo>
                  <a:pt x="11642" y="21052"/>
                </a:lnTo>
                <a:lnTo>
                  <a:pt x="11624" y="21020"/>
                </a:lnTo>
                <a:lnTo>
                  <a:pt x="11647" y="20988"/>
                </a:lnTo>
                <a:lnTo>
                  <a:pt x="11660" y="20939"/>
                </a:lnTo>
                <a:close/>
                <a:moveTo>
                  <a:pt x="14109" y="21148"/>
                </a:moveTo>
                <a:lnTo>
                  <a:pt x="14063" y="21162"/>
                </a:lnTo>
                <a:lnTo>
                  <a:pt x="14012" y="21180"/>
                </a:lnTo>
                <a:lnTo>
                  <a:pt x="13983" y="21194"/>
                </a:lnTo>
                <a:lnTo>
                  <a:pt x="13939" y="21226"/>
                </a:lnTo>
                <a:lnTo>
                  <a:pt x="13784" y="21269"/>
                </a:lnTo>
                <a:lnTo>
                  <a:pt x="13734" y="21275"/>
                </a:lnTo>
                <a:lnTo>
                  <a:pt x="13683" y="21269"/>
                </a:lnTo>
                <a:lnTo>
                  <a:pt x="13621" y="21257"/>
                </a:lnTo>
                <a:lnTo>
                  <a:pt x="13557" y="21243"/>
                </a:lnTo>
                <a:lnTo>
                  <a:pt x="13552" y="21289"/>
                </a:lnTo>
                <a:lnTo>
                  <a:pt x="13536" y="21333"/>
                </a:lnTo>
                <a:lnTo>
                  <a:pt x="13495" y="21339"/>
                </a:lnTo>
                <a:lnTo>
                  <a:pt x="13479" y="21333"/>
                </a:lnTo>
                <a:lnTo>
                  <a:pt x="13456" y="21327"/>
                </a:lnTo>
                <a:lnTo>
                  <a:pt x="13422" y="21339"/>
                </a:lnTo>
                <a:lnTo>
                  <a:pt x="13393" y="21365"/>
                </a:lnTo>
                <a:lnTo>
                  <a:pt x="13365" y="21385"/>
                </a:lnTo>
                <a:lnTo>
                  <a:pt x="13337" y="21365"/>
                </a:lnTo>
                <a:lnTo>
                  <a:pt x="13337" y="21423"/>
                </a:lnTo>
                <a:lnTo>
                  <a:pt x="13365" y="21498"/>
                </a:lnTo>
                <a:lnTo>
                  <a:pt x="13370" y="21524"/>
                </a:lnTo>
                <a:lnTo>
                  <a:pt x="13393" y="21536"/>
                </a:lnTo>
                <a:lnTo>
                  <a:pt x="13450" y="21562"/>
                </a:lnTo>
                <a:lnTo>
                  <a:pt x="13472" y="21562"/>
                </a:lnTo>
                <a:lnTo>
                  <a:pt x="13512" y="21562"/>
                </a:lnTo>
                <a:lnTo>
                  <a:pt x="13528" y="21568"/>
                </a:lnTo>
                <a:lnTo>
                  <a:pt x="13536" y="21600"/>
                </a:lnTo>
                <a:lnTo>
                  <a:pt x="13557" y="21600"/>
                </a:lnTo>
                <a:lnTo>
                  <a:pt x="13564" y="21588"/>
                </a:lnTo>
                <a:lnTo>
                  <a:pt x="13564" y="21576"/>
                </a:lnTo>
                <a:lnTo>
                  <a:pt x="13580" y="21556"/>
                </a:lnTo>
                <a:lnTo>
                  <a:pt x="13598" y="21550"/>
                </a:lnTo>
                <a:lnTo>
                  <a:pt x="13621" y="21550"/>
                </a:lnTo>
                <a:lnTo>
                  <a:pt x="13660" y="21544"/>
                </a:lnTo>
                <a:lnTo>
                  <a:pt x="13699" y="21530"/>
                </a:lnTo>
                <a:lnTo>
                  <a:pt x="13734" y="21504"/>
                </a:lnTo>
                <a:lnTo>
                  <a:pt x="13802" y="21435"/>
                </a:lnTo>
                <a:lnTo>
                  <a:pt x="13825" y="21435"/>
                </a:lnTo>
                <a:lnTo>
                  <a:pt x="13841" y="21441"/>
                </a:lnTo>
                <a:lnTo>
                  <a:pt x="13882" y="21441"/>
                </a:lnTo>
                <a:lnTo>
                  <a:pt x="13921" y="21435"/>
                </a:lnTo>
                <a:lnTo>
                  <a:pt x="13916" y="21409"/>
                </a:lnTo>
                <a:lnTo>
                  <a:pt x="13910" y="21397"/>
                </a:lnTo>
                <a:lnTo>
                  <a:pt x="13887" y="21365"/>
                </a:lnTo>
                <a:lnTo>
                  <a:pt x="13882" y="21339"/>
                </a:lnTo>
                <a:lnTo>
                  <a:pt x="13893" y="21301"/>
                </a:lnTo>
                <a:lnTo>
                  <a:pt x="14081" y="21174"/>
                </a:lnTo>
                <a:lnTo>
                  <a:pt x="14109" y="21148"/>
                </a:lnTo>
                <a:close/>
                <a:moveTo>
                  <a:pt x="5992" y="21212"/>
                </a:moveTo>
                <a:lnTo>
                  <a:pt x="5986" y="21226"/>
                </a:lnTo>
                <a:lnTo>
                  <a:pt x="5968" y="21275"/>
                </a:lnTo>
                <a:lnTo>
                  <a:pt x="5981" y="21289"/>
                </a:lnTo>
                <a:lnTo>
                  <a:pt x="5986" y="21289"/>
                </a:lnTo>
                <a:lnTo>
                  <a:pt x="6009" y="21307"/>
                </a:lnTo>
                <a:lnTo>
                  <a:pt x="6020" y="21307"/>
                </a:lnTo>
                <a:lnTo>
                  <a:pt x="6038" y="21295"/>
                </a:lnTo>
                <a:lnTo>
                  <a:pt x="6048" y="21295"/>
                </a:lnTo>
                <a:lnTo>
                  <a:pt x="6061" y="21289"/>
                </a:lnTo>
                <a:lnTo>
                  <a:pt x="6077" y="21269"/>
                </a:lnTo>
                <a:lnTo>
                  <a:pt x="6077" y="21263"/>
                </a:lnTo>
                <a:lnTo>
                  <a:pt x="6077" y="21249"/>
                </a:lnTo>
                <a:lnTo>
                  <a:pt x="6048" y="21218"/>
                </a:lnTo>
                <a:lnTo>
                  <a:pt x="5992" y="21212"/>
                </a:lnTo>
                <a:close/>
              </a:path>
            </a:pathLst>
          </a:custGeom>
          <a:solidFill>
            <a:schemeClr val="accent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894079" y="3166533"/>
            <a:ext cx="11401083" cy="4641427"/>
          </a:xfrm>
        </p:spPr>
        <p:txBody>
          <a:bodyPr>
            <a:normAutofit/>
          </a:bodyPr>
          <a:lstStyle/>
          <a:p>
            <a:pPr>
              <a:lnSpc>
                <a:spcPct val="100000"/>
              </a:lnSpc>
            </a:pPr>
            <a:r>
              <a:rPr lang="en-US" altLang="zh-TW" dirty="0"/>
              <a:t>The EU is committed to reducing greenhouse </a:t>
            </a:r>
            <a:r>
              <a:rPr lang="en-US" altLang="zh-TW" dirty="0" smtClean="0"/>
              <a:t>gas</a:t>
            </a:r>
            <a:r>
              <a:rPr lang="zh-TW" altLang="en-US" dirty="0" smtClean="0"/>
              <a:t> </a:t>
            </a:r>
            <a:r>
              <a:rPr lang="en-US" altLang="zh-TW" dirty="0" smtClean="0"/>
              <a:t>emissions </a:t>
            </a:r>
            <a:r>
              <a:rPr lang="en-US" altLang="zh-TW" dirty="0"/>
              <a:t>to 80–95 % below 1990 levels by </a:t>
            </a:r>
            <a:r>
              <a:rPr lang="en-US" altLang="zh-TW" dirty="0" smtClean="0"/>
              <a:t>2050</a:t>
            </a:r>
            <a:r>
              <a:rPr lang="zh-TW" altLang="en-US" dirty="0" smtClean="0"/>
              <a:t> </a:t>
            </a:r>
            <a:r>
              <a:rPr lang="en-US" altLang="zh-TW" dirty="0" smtClean="0"/>
              <a:t>in </a:t>
            </a:r>
            <a:r>
              <a:rPr lang="en-US" altLang="zh-TW" dirty="0"/>
              <a:t>the context of necessary reductions by </a:t>
            </a:r>
            <a:r>
              <a:rPr lang="en-US" altLang="zh-TW" dirty="0" smtClean="0"/>
              <a:t>developed</a:t>
            </a:r>
            <a:r>
              <a:rPr lang="zh-TW" altLang="en-US" dirty="0" smtClean="0"/>
              <a:t> </a:t>
            </a:r>
            <a:r>
              <a:rPr lang="en-US" altLang="zh-TW" dirty="0" smtClean="0"/>
              <a:t>countries </a:t>
            </a:r>
            <a:r>
              <a:rPr lang="en-US" altLang="zh-TW" dirty="0"/>
              <a:t>as a </a:t>
            </a:r>
            <a:r>
              <a:rPr lang="en-US" altLang="zh-TW" dirty="0" smtClean="0"/>
              <a:t>group.(</a:t>
            </a:r>
            <a:r>
              <a:rPr lang="en-US" altLang="zh-TW" dirty="0"/>
              <a:t>European Council, October 2009</a:t>
            </a:r>
            <a:r>
              <a:rPr lang="en-US" altLang="zh-TW" dirty="0" smtClean="0"/>
              <a:t>)</a:t>
            </a:r>
          </a:p>
          <a:p>
            <a:pPr>
              <a:lnSpc>
                <a:spcPct val="100000"/>
              </a:lnSpc>
            </a:pPr>
            <a:r>
              <a:rPr lang="en-US" altLang="zh-TW" dirty="0" smtClean="0"/>
              <a:t>Identifies key conclusions on ‘no regrets’ options in the European energy system.</a:t>
            </a:r>
          </a:p>
          <a:p>
            <a:pPr>
              <a:lnSpc>
                <a:spcPct val="100000"/>
              </a:lnSpc>
            </a:pPr>
            <a:r>
              <a:rPr lang="en-US" altLang="zh-TW" dirty="0" smtClean="0"/>
              <a:t>Seeks to develop a long-term European  technology neutral framework in which these policies will be more effective.</a:t>
            </a:r>
          </a:p>
          <a:p>
            <a:endParaRPr lang="zh-TW" altLang="en-US" dirty="0"/>
          </a:p>
        </p:txBody>
      </p:sp>
      <p:pic>
        <p:nvPicPr>
          <p:cNvPr id="4" name="圖片 3"/>
          <p:cNvPicPr>
            <a:picLocks noChangeAspect="1"/>
          </p:cNvPicPr>
          <p:nvPr/>
        </p:nvPicPr>
        <p:blipFill>
          <a:blip r:embed="rId3"/>
          <a:stretch>
            <a:fillRect/>
          </a:stretch>
        </p:blipFill>
        <p:spPr>
          <a:xfrm>
            <a:off x="9899342" y="6780039"/>
            <a:ext cx="3103434" cy="1754361"/>
          </a:xfrm>
          <a:prstGeom prst="rect">
            <a:avLst/>
          </a:prstGeom>
        </p:spPr>
      </p:pic>
    </p:spTree>
    <p:extLst>
      <p:ext uri="{BB962C8B-B14F-4D97-AF65-F5344CB8AC3E}">
        <p14:creationId xmlns:p14="http://schemas.microsoft.com/office/powerpoint/2010/main" val="18921983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err="1"/>
              <a:t>Decarbonisation</a:t>
            </a:r>
            <a:r>
              <a:rPr lang="en-US" altLang="zh-TW" i="1" dirty="0"/>
              <a:t> scenarios</a:t>
            </a:r>
            <a:endParaRPr lang="zh-TW" altLang="en-US" dirty="0"/>
          </a:p>
        </p:txBody>
      </p:sp>
      <p:sp>
        <p:nvSpPr>
          <p:cNvPr id="3" name="內容版面配置區 2"/>
          <p:cNvSpPr>
            <a:spLocks noGrp="1"/>
          </p:cNvSpPr>
          <p:nvPr>
            <p:ph idx="1"/>
          </p:nvPr>
        </p:nvSpPr>
        <p:spPr/>
        <p:txBody>
          <a:bodyPr/>
          <a:lstStyle/>
          <a:p>
            <a:r>
              <a:rPr lang="en-US" altLang="zh-TW" dirty="0"/>
              <a:t>High energy </a:t>
            </a:r>
            <a:r>
              <a:rPr lang="en-US" altLang="zh-TW" dirty="0" smtClean="0"/>
              <a:t>efficiency</a:t>
            </a:r>
          </a:p>
          <a:p>
            <a:r>
              <a:rPr lang="en-US" altLang="zh-TW" dirty="0" smtClean="0"/>
              <a:t>Diversified supply technologies</a:t>
            </a:r>
          </a:p>
          <a:p>
            <a:r>
              <a:rPr lang="en-US" altLang="zh-TW" dirty="0" smtClean="0"/>
              <a:t>High renewable energy sources</a:t>
            </a:r>
          </a:p>
          <a:p>
            <a:r>
              <a:rPr lang="en-US" altLang="zh-TW" dirty="0" smtClean="0"/>
              <a:t>Delayed CCS</a:t>
            </a:r>
          </a:p>
          <a:p>
            <a:r>
              <a:rPr lang="en-US" altLang="zh-TW" dirty="0"/>
              <a:t>Low nuclear</a:t>
            </a:r>
            <a:endParaRPr lang="zh-TW" altLang="en-US" dirty="0"/>
          </a:p>
        </p:txBody>
      </p:sp>
    </p:spTree>
    <p:extLst>
      <p:ext uri="{BB962C8B-B14F-4D97-AF65-F5344CB8AC3E}">
        <p14:creationId xmlns:p14="http://schemas.microsoft.com/office/powerpoint/2010/main" val="15506730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277749" y="1219200"/>
            <a:ext cx="12480409" cy="7315200"/>
          </a:xfrm>
          <a:prstGeom prst="rect">
            <a:avLst/>
          </a:prstGeom>
        </p:spPr>
      </p:pic>
    </p:spTree>
    <p:extLst>
      <p:ext uri="{BB962C8B-B14F-4D97-AF65-F5344CB8AC3E}">
        <p14:creationId xmlns:p14="http://schemas.microsoft.com/office/powerpoint/2010/main" val="15040125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09201" y="1709566"/>
            <a:ext cx="12500305" cy="1413934"/>
          </a:xfrm>
        </p:spPr>
        <p:txBody>
          <a:bodyPr>
            <a:normAutofit/>
          </a:bodyPr>
          <a:lstStyle/>
          <a:p>
            <a:r>
              <a:rPr lang="en-US" altLang="zh-TW" sz="4267" b="1" dirty="0"/>
              <a:t>Ten structural changes for </a:t>
            </a:r>
            <a:r>
              <a:rPr lang="en-US" altLang="zh-TW" sz="4267" b="1" dirty="0"/>
              <a:t>energy system </a:t>
            </a:r>
            <a:r>
              <a:rPr lang="en-US" altLang="zh-TW" sz="4267" b="1" dirty="0"/>
              <a:t>transformation</a:t>
            </a:r>
            <a:endParaRPr lang="zh-TW" altLang="en-US" sz="4267" b="1" dirty="0"/>
          </a:p>
        </p:txBody>
      </p:sp>
      <p:sp>
        <p:nvSpPr>
          <p:cNvPr id="3" name="內容版面配置區 2"/>
          <p:cNvSpPr>
            <a:spLocks noGrp="1"/>
          </p:cNvSpPr>
          <p:nvPr>
            <p:ph idx="1"/>
          </p:nvPr>
        </p:nvSpPr>
        <p:spPr>
          <a:xfrm>
            <a:off x="762349" y="3323488"/>
            <a:ext cx="11794010" cy="4641427"/>
          </a:xfrm>
        </p:spPr>
        <p:txBody>
          <a:bodyPr>
            <a:normAutofit/>
          </a:bodyPr>
          <a:lstStyle/>
          <a:p>
            <a:pPr marL="0" indent="0">
              <a:lnSpc>
                <a:spcPct val="150000"/>
              </a:lnSpc>
              <a:buNone/>
            </a:pPr>
            <a:r>
              <a:rPr lang="en-US" altLang="zh-TW" dirty="0" smtClean="0"/>
              <a:t>(1)</a:t>
            </a:r>
            <a:r>
              <a:rPr lang="en-US" altLang="zh-TW" dirty="0" err="1" smtClean="0"/>
              <a:t>Decarbonisation</a:t>
            </a:r>
            <a:r>
              <a:rPr lang="en-US" altLang="zh-TW" dirty="0" smtClean="0"/>
              <a:t> can </a:t>
            </a:r>
            <a:r>
              <a:rPr lang="en-US" altLang="zh-TW" dirty="0"/>
              <a:t>be </a:t>
            </a:r>
            <a:r>
              <a:rPr lang="en-US" altLang="zh-TW" dirty="0" smtClean="0"/>
              <a:t>less costly </a:t>
            </a:r>
            <a:r>
              <a:rPr lang="en-US" altLang="zh-TW" dirty="0"/>
              <a:t>than current policies in the long </a:t>
            </a:r>
            <a:r>
              <a:rPr lang="en-US" altLang="zh-TW" dirty="0" smtClean="0"/>
              <a:t>run.</a:t>
            </a:r>
          </a:p>
          <a:p>
            <a:pPr marL="0" indent="0">
              <a:lnSpc>
                <a:spcPct val="150000"/>
              </a:lnSpc>
              <a:buNone/>
            </a:pPr>
            <a:r>
              <a:rPr lang="en-US" altLang="zh-TW" dirty="0" smtClean="0"/>
              <a:t>(2)Higher capital expenditure and lower fuel costs</a:t>
            </a:r>
          </a:p>
          <a:p>
            <a:pPr marL="0" indent="0">
              <a:lnSpc>
                <a:spcPct val="150000"/>
              </a:lnSpc>
              <a:buNone/>
            </a:pPr>
            <a:r>
              <a:rPr lang="en-US" altLang="zh-TW" dirty="0" smtClean="0"/>
              <a:t>(3)Electricity plays an increasing role</a:t>
            </a:r>
          </a:p>
          <a:p>
            <a:pPr marL="0" indent="0">
              <a:lnSpc>
                <a:spcPct val="150000"/>
              </a:lnSpc>
              <a:buNone/>
            </a:pPr>
            <a:r>
              <a:rPr lang="en-US" altLang="zh-TW" dirty="0" smtClean="0"/>
              <a:t>(4)Electricity prices rise until 2030 and then decline</a:t>
            </a:r>
          </a:p>
          <a:p>
            <a:pPr marL="0" indent="0">
              <a:lnSpc>
                <a:spcPct val="150000"/>
              </a:lnSpc>
              <a:buNone/>
            </a:pPr>
            <a:r>
              <a:rPr lang="en-US" altLang="zh-TW" dirty="0" smtClean="0"/>
              <a:t>(5)Household expenditure will increase</a:t>
            </a:r>
          </a:p>
        </p:txBody>
      </p:sp>
    </p:spTree>
    <p:extLst>
      <p:ext uri="{BB962C8B-B14F-4D97-AF65-F5344CB8AC3E}">
        <p14:creationId xmlns:p14="http://schemas.microsoft.com/office/powerpoint/2010/main" val="16108260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80171" y="1752600"/>
            <a:ext cx="12211619" cy="1413934"/>
          </a:xfrm>
        </p:spPr>
        <p:txBody>
          <a:bodyPr/>
          <a:lstStyle/>
          <a:p>
            <a:r>
              <a:rPr lang="en-US" altLang="zh-TW" sz="4267" b="1" dirty="0">
                <a:solidFill>
                  <a:prstClr val="black"/>
                </a:solidFill>
              </a:rPr>
              <a:t>Ten structural changes for energy system transformation</a:t>
            </a:r>
            <a:endParaRPr lang="zh-TW" altLang="en-US" dirty="0"/>
          </a:p>
        </p:txBody>
      </p:sp>
      <p:sp>
        <p:nvSpPr>
          <p:cNvPr id="3" name="內容版面配置區 2"/>
          <p:cNvSpPr>
            <a:spLocks noGrp="1"/>
          </p:cNvSpPr>
          <p:nvPr>
            <p:ph idx="1"/>
          </p:nvPr>
        </p:nvSpPr>
        <p:spPr/>
        <p:txBody>
          <a:bodyPr>
            <a:normAutofit/>
          </a:bodyPr>
          <a:lstStyle/>
          <a:p>
            <a:pPr marL="0" indent="0">
              <a:lnSpc>
                <a:spcPct val="150000"/>
              </a:lnSpc>
              <a:buNone/>
            </a:pPr>
            <a:r>
              <a:rPr lang="en-US" altLang="zh-TW" dirty="0" smtClean="0"/>
              <a:t>(6)Energy savings </a:t>
            </a:r>
            <a:r>
              <a:rPr lang="en-US" altLang="zh-TW" dirty="0" err="1" smtClean="0"/>
              <a:t>throughoutthe</a:t>
            </a:r>
            <a:r>
              <a:rPr lang="en-US" altLang="zh-TW" dirty="0" smtClean="0"/>
              <a:t> system are crucial</a:t>
            </a:r>
          </a:p>
          <a:p>
            <a:pPr marL="0" indent="0">
              <a:lnSpc>
                <a:spcPct val="150000"/>
              </a:lnSpc>
              <a:buNone/>
            </a:pPr>
            <a:r>
              <a:rPr lang="en-US" altLang="zh-TW" dirty="0" smtClean="0"/>
              <a:t>(7) Renewables rise substantially</a:t>
            </a:r>
          </a:p>
          <a:p>
            <a:pPr marL="0" indent="0">
              <a:lnSpc>
                <a:spcPct val="150000"/>
              </a:lnSpc>
              <a:buNone/>
            </a:pPr>
            <a:r>
              <a:rPr lang="en-US" altLang="zh-TW" dirty="0" smtClean="0"/>
              <a:t>(8)Carbon capture and storage(CCS) has to play a pivotal role in system transformation</a:t>
            </a:r>
          </a:p>
          <a:p>
            <a:pPr marL="0" indent="0">
              <a:lnSpc>
                <a:spcPct val="150000"/>
              </a:lnSpc>
              <a:buNone/>
            </a:pPr>
            <a:r>
              <a:rPr lang="en-US" altLang="zh-TW" dirty="0" smtClean="0"/>
              <a:t>(9) Nuclear energy provides an important</a:t>
            </a:r>
            <a:r>
              <a:rPr lang="zh-TW" altLang="en-US" dirty="0" smtClean="0"/>
              <a:t> </a:t>
            </a:r>
            <a:r>
              <a:rPr lang="en-US" altLang="zh-TW" dirty="0" smtClean="0"/>
              <a:t>contribution</a:t>
            </a:r>
          </a:p>
          <a:p>
            <a:pPr marL="0" indent="0">
              <a:lnSpc>
                <a:spcPct val="150000"/>
              </a:lnSpc>
              <a:buNone/>
            </a:pPr>
            <a:r>
              <a:rPr lang="en-US" altLang="zh-TW" dirty="0" smtClean="0"/>
              <a:t>(10) </a:t>
            </a:r>
            <a:r>
              <a:rPr lang="en-US" altLang="zh-TW" dirty="0" err="1" smtClean="0"/>
              <a:t>Decentralisation</a:t>
            </a:r>
            <a:r>
              <a:rPr lang="en-US" altLang="zh-TW" dirty="0" smtClean="0"/>
              <a:t> and </a:t>
            </a:r>
            <a:r>
              <a:rPr lang="en-US" altLang="zh-TW" dirty="0" err="1" smtClean="0"/>
              <a:t>centralised</a:t>
            </a:r>
            <a:r>
              <a:rPr lang="en-US" altLang="zh-TW" dirty="0" smtClean="0"/>
              <a:t> systems</a:t>
            </a:r>
            <a:r>
              <a:rPr lang="zh-TW" altLang="en-US" dirty="0" smtClean="0"/>
              <a:t> </a:t>
            </a:r>
            <a:r>
              <a:rPr lang="en-US" altLang="zh-TW" dirty="0" smtClean="0"/>
              <a:t>increasingly interact</a:t>
            </a:r>
          </a:p>
          <a:p>
            <a:pPr>
              <a:lnSpc>
                <a:spcPct val="150000"/>
              </a:lnSpc>
            </a:pPr>
            <a:endParaRPr lang="zh-TW" altLang="en-US" dirty="0"/>
          </a:p>
        </p:txBody>
      </p:sp>
    </p:spTree>
    <p:extLst>
      <p:ext uri="{BB962C8B-B14F-4D97-AF65-F5344CB8AC3E}">
        <p14:creationId xmlns:p14="http://schemas.microsoft.com/office/powerpoint/2010/main" val="29953382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302699" y="1539825"/>
            <a:ext cx="12244582" cy="6528850"/>
          </a:xfrm>
          <a:prstGeom prst="rect">
            <a:avLst/>
          </a:prstGeom>
        </p:spPr>
      </p:pic>
    </p:spTree>
    <p:extLst>
      <p:ext uri="{BB962C8B-B14F-4D97-AF65-F5344CB8AC3E}">
        <p14:creationId xmlns:p14="http://schemas.microsoft.com/office/powerpoint/2010/main" val="21004113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94080" y="1219200"/>
            <a:ext cx="11216640" cy="1413934"/>
          </a:xfrm>
        </p:spPr>
        <p:txBody>
          <a:bodyPr/>
          <a:lstStyle/>
          <a:p>
            <a:r>
              <a:rPr lang="en-US" altLang="zh-TW" dirty="0" smtClean="0"/>
              <a:t>The way forward</a:t>
            </a:r>
            <a:endParaRPr lang="zh-TW" altLang="en-US" dirty="0"/>
          </a:p>
        </p:txBody>
      </p:sp>
      <p:sp>
        <p:nvSpPr>
          <p:cNvPr id="3" name="內容版面配置區 2"/>
          <p:cNvSpPr>
            <a:spLocks noGrp="1"/>
          </p:cNvSpPr>
          <p:nvPr>
            <p:ph idx="1"/>
          </p:nvPr>
        </p:nvSpPr>
        <p:spPr>
          <a:xfrm>
            <a:off x="894080" y="2633134"/>
            <a:ext cx="11216640" cy="5333124"/>
          </a:xfrm>
        </p:spPr>
        <p:txBody>
          <a:bodyPr>
            <a:normAutofit fontScale="92500" lnSpcReduction="20000"/>
          </a:bodyPr>
          <a:lstStyle/>
          <a:p>
            <a:pPr>
              <a:lnSpc>
                <a:spcPct val="110000"/>
              </a:lnSpc>
            </a:pPr>
            <a:r>
              <a:rPr lang="en-US" altLang="zh-TW" dirty="0" smtClean="0"/>
              <a:t>To achieve this new energy system, 10 conditions must be met.</a:t>
            </a:r>
          </a:p>
          <a:p>
            <a:pPr marL="548657" indent="-548657">
              <a:lnSpc>
                <a:spcPct val="110000"/>
              </a:lnSpc>
              <a:buAutoNum type="arabicParenBoth"/>
            </a:pPr>
            <a:r>
              <a:rPr lang="en-US" altLang="zh-TW" dirty="0" smtClean="0"/>
              <a:t>The immediate priority is to implement fully the EU’s Energy 2020 strategy</a:t>
            </a:r>
          </a:p>
          <a:p>
            <a:pPr marL="548657" indent="-548657">
              <a:lnSpc>
                <a:spcPct val="110000"/>
              </a:lnSpc>
              <a:buAutoNum type="arabicParenBoth"/>
            </a:pPr>
            <a:r>
              <a:rPr lang="en-US" altLang="zh-TW" dirty="0" smtClean="0"/>
              <a:t>The energy system and society as a whole need to be dramatically more energy efficient.</a:t>
            </a:r>
          </a:p>
          <a:p>
            <a:pPr marL="548657" indent="-548657">
              <a:lnSpc>
                <a:spcPct val="110000"/>
              </a:lnSpc>
              <a:buAutoNum type="arabicParenBoth"/>
            </a:pPr>
            <a:r>
              <a:rPr lang="en-US" altLang="zh-TW" dirty="0" smtClean="0"/>
              <a:t>Particular attention should continue to be</a:t>
            </a:r>
            <a:r>
              <a:rPr lang="zh-TW" altLang="en-US" dirty="0" smtClean="0"/>
              <a:t> </a:t>
            </a:r>
            <a:r>
              <a:rPr lang="en-US" altLang="zh-TW" dirty="0" smtClean="0"/>
              <a:t>given to the development of renewable energy</a:t>
            </a:r>
            <a:r>
              <a:rPr lang="zh-TW" altLang="en-US" dirty="0" smtClean="0"/>
              <a:t> </a:t>
            </a:r>
            <a:r>
              <a:rPr lang="en-US" altLang="zh-TW" dirty="0" smtClean="0"/>
              <a:t>sources.</a:t>
            </a:r>
          </a:p>
          <a:p>
            <a:pPr marL="548657" indent="-548657">
              <a:lnSpc>
                <a:spcPct val="110000"/>
              </a:lnSpc>
              <a:buAutoNum type="arabicParenBoth"/>
            </a:pPr>
            <a:r>
              <a:rPr lang="en-US" altLang="zh-TW" dirty="0" smtClean="0"/>
              <a:t>Higher public and private investments in R &amp; D and</a:t>
            </a:r>
            <a:r>
              <a:rPr lang="zh-TW" altLang="en-US" dirty="0" smtClean="0"/>
              <a:t> </a:t>
            </a:r>
            <a:r>
              <a:rPr lang="en-US" altLang="zh-TW" dirty="0" smtClean="0"/>
              <a:t>technological innovation</a:t>
            </a:r>
          </a:p>
          <a:p>
            <a:pPr marL="548657" indent="-548657">
              <a:lnSpc>
                <a:spcPct val="110000"/>
              </a:lnSpc>
              <a:buAutoNum type="arabicParenBoth"/>
            </a:pPr>
            <a:r>
              <a:rPr lang="en-US" altLang="zh-TW" dirty="0" smtClean="0"/>
              <a:t>Well-designed market structure instruments and new ways of cooperation are required for the internal energy market</a:t>
            </a:r>
            <a:endParaRPr lang="en-US" altLang="zh-TW" dirty="0"/>
          </a:p>
        </p:txBody>
      </p:sp>
    </p:spTree>
    <p:extLst>
      <p:ext uri="{BB962C8B-B14F-4D97-AF65-F5344CB8AC3E}">
        <p14:creationId xmlns:p14="http://schemas.microsoft.com/office/powerpoint/2010/main" val="15407525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The way forward</a:t>
            </a:r>
            <a:endParaRPr lang="zh-TW" altLang="en-US" dirty="0"/>
          </a:p>
        </p:txBody>
      </p:sp>
      <p:sp>
        <p:nvSpPr>
          <p:cNvPr id="3" name="內容版面配置區 2"/>
          <p:cNvSpPr>
            <a:spLocks noGrp="1"/>
          </p:cNvSpPr>
          <p:nvPr>
            <p:ph idx="1"/>
          </p:nvPr>
        </p:nvSpPr>
        <p:spPr>
          <a:xfrm>
            <a:off x="536729" y="3144112"/>
            <a:ext cx="11931343" cy="5003508"/>
          </a:xfrm>
        </p:spPr>
        <p:txBody>
          <a:bodyPr>
            <a:normAutofit/>
          </a:bodyPr>
          <a:lstStyle/>
          <a:p>
            <a:pPr marL="0" indent="0">
              <a:lnSpc>
                <a:spcPct val="150000"/>
              </a:lnSpc>
              <a:buNone/>
            </a:pPr>
            <a:r>
              <a:rPr lang="en-US" altLang="zh-TW" dirty="0" smtClean="0"/>
              <a:t>(6) Energy prices need to better reflect costs</a:t>
            </a:r>
          </a:p>
          <a:p>
            <a:pPr marL="0" indent="0">
              <a:lnSpc>
                <a:spcPct val="150000"/>
              </a:lnSpc>
              <a:buNone/>
            </a:pPr>
            <a:r>
              <a:rPr lang="en-US" altLang="zh-TW" dirty="0" smtClean="0"/>
              <a:t>(7) A new sense of urgency and collective responsibility</a:t>
            </a:r>
          </a:p>
          <a:p>
            <a:pPr marL="0" indent="0">
              <a:lnSpc>
                <a:spcPct val="150000"/>
              </a:lnSpc>
              <a:buNone/>
            </a:pPr>
            <a:r>
              <a:rPr lang="en-US" altLang="zh-TW" dirty="0" smtClean="0"/>
              <a:t>(</a:t>
            </a:r>
            <a:r>
              <a:rPr lang="en-US" altLang="zh-TW" dirty="0"/>
              <a:t>8) </a:t>
            </a:r>
            <a:r>
              <a:rPr lang="en-US" altLang="zh-TW" dirty="0" smtClean="0"/>
              <a:t>There </a:t>
            </a:r>
            <a:r>
              <a:rPr lang="en-US" altLang="zh-TW" dirty="0"/>
              <a:t>will be no compromise on safety </a:t>
            </a:r>
            <a:r>
              <a:rPr lang="en-US" altLang="zh-TW" dirty="0" smtClean="0"/>
              <a:t>and security </a:t>
            </a:r>
            <a:r>
              <a:rPr lang="en-US" altLang="zh-TW" dirty="0"/>
              <a:t>for either traditional or new </a:t>
            </a:r>
            <a:r>
              <a:rPr lang="en-US" altLang="zh-TW" dirty="0" smtClean="0"/>
              <a:t>energy sources.</a:t>
            </a:r>
          </a:p>
          <a:p>
            <a:pPr marL="0" indent="0">
              <a:lnSpc>
                <a:spcPct val="150000"/>
              </a:lnSpc>
              <a:buNone/>
            </a:pPr>
            <a:r>
              <a:rPr lang="en-US" altLang="zh-TW" dirty="0" smtClean="0"/>
              <a:t>(9) A broader and more coordinated EU approach</a:t>
            </a:r>
          </a:p>
          <a:p>
            <a:pPr marL="0" indent="0">
              <a:lnSpc>
                <a:spcPct val="150000"/>
              </a:lnSpc>
              <a:buNone/>
            </a:pPr>
            <a:r>
              <a:rPr lang="en-US" altLang="zh-TW" dirty="0" smtClean="0"/>
              <a:t>(10) Member States and investors need concrete milestones.</a:t>
            </a:r>
          </a:p>
        </p:txBody>
      </p:sp>
    </p:spTree>
    <p:extLst>
      <p:ext uri="{BB962C8B-B14F-4D97-AF65-F5344CB8AC3E}">
        <p14:creationId xmlns:p14="http://schemas.microsoft.com/office/powerpoint/2010/main" val="26626433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影像" descr="影像"/>
          <p:cNvPicPr>
            <a:picLocks noChangeAspect="1"/>
          </p:cNvPicPr>
          <p:nvPr/>
        </p:nvPicPr>
        <p:blipFill>
          <a:blip r:embed="rId2">
            <a:extLst/>
          </a:blip>
          <a:srcRect b="5391"/>
          <a:stretch>
            <a:fillRect/>
          </a:stretch>
        </p:blipFill>
        <p:spPr>
          <a:xfrm>
            <a:off x="403230" y="199955"/>
            <a:ext cx="11783989" cy="7283161"/>
          </a:xfrm>
          <a:prstGeom prst="rect">
            <a:avLst/>
          </a:prstGeom>
          <a:ln w="12700">
            <a:miter lim="400000"/>
          </a:ln>
        </p:spPr>
      </p:pic>
      <p:pic>
        <p:nvPicPr>
          <p:cNvPr id="125" name="影像" descr="影像"/>
          <p:cNvPicPr>
            <a:picLocks noChangeAspect="1"/>
          </p:cNvPicPr>
          <p:nvPr/>
        </p:nvPicPr>
        <p:blipFill>
          <a:blip r:embed="rId2">
            <a:extLst/>
          </a:blip>
          <a:srcRect t="94204" r="52716"/>
          <a:stretch>
            <a:fillRect/>
          </a:stretch>
        </p:blipFill>
        <p:spPr>
          <a:xfrm>
            <a:off x="2379703" y="7589627"/>
            <a:ext cx="7339769" cy="587694"/>
          </a:xfrm>
          <a:prstGeom prst="rect">
            <a:avLst/>
          </a:prstGeom>
          <a:ln w="12700">
            <a:miter lim="400000"/>
          </a:ln>
        </p:spPr>
      </p:pic>
      <p:pic>
        <p:nvPicPr>
          <p:cNvPr id="126" name="影像" descr="影像"/>
          <p:cNvPicPr>
            <a:picLocks noChangeAspect="1"/>
          </p:cNvPicPr>
          <p:nvPr/>
        </p:nvPicPr>
        <p:blipFill>
          <a:blip r:embed="rId2">
            <a:extLst/>
          </a:blip>
          <a:srcRect l="47585" t="94204"/>
          <a:stretch>
            <a:fillRect/>
          </a:stretch>
        </p:blipFill>
        <p:spPr>
          <a:xfrm>
            <a:off x="2856776" y="8284018"/>
            <a:ext cx="8136178" cy="587693"/>
          </a:xfrm>
          <a:prstGeom prst="rect">
            <a:avLst/>
          </a:prstGeom>
          <a:ln w="12700">
            <a:miter lim="400000"/>
          </a:ln>
        </p:spPr>
      </p:pic>
      <p:sp>
        <p:nvSpPr>
          <p:cNvPr id="127" name="Local supply in EU"/>
          <p:cNvSpPr txBox="1"/>
          <p:nvPr/>
        </p:nvSpPr>
        <p:spPr>
          <a:xfrm>
            <a:off x="4617912" y="1019555"/>
            <a:ext cx="4255529" cy="65947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3700"/>
            </a:pPr>
            <a:r>
              <a:t>Local supply </a:t>
            </a:r>
            <a:r>
              <a:rPr>
                <a:solidFill>
                  <a:schemeClr val="accent1">
                    <a:lumOff val="-13575"/>
                  </a:schemeClr>
                </a:solidFill>
              </a:rPr>
              <a:t>in EU</a:t>
            </a: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 name="影像" descr="影像"/>
          <p:cNvPicPr>
            <a:picLocks noChangeAspect="1"/>
          </p:cNvPicPr>
          <p:nvPr/>
        </p:nvPicPr>
        <p:blipFill>
          <a:blip r:embed="rId2">
            <a:extLst/>
          </a:blip>
          <a:srcRect l="67270" r="1652"/>
          <a:stretch>
            <a:fillRect/>
          </a:stretch>
        </p:blipFill>
        <p:spPr>
          <a:xfrm>
            <a:off x="7612484" y="1434479"/>
            <a:ext cx="5304757" cy="7811031"/>
          </a:xfrm>
          <a:prstGeom prst="rect">
            <a:avLst/>
          </a:prstGeom>
          <a:ln w="12700">
            <a:miter lim="400000"/>
          </a:ln>
        </p:spPr>
      </p:pic>
      <p:sp>
        <p:nvSpPr>
          <p:cNvPr id="130" name="In 2015, the energy mix in the EU, meaning the range of energy sources available, was mainly made up by five different sources."/>
          <p:cNvSpPr txBox="1"/>
          <p:nvPr/>
        </p:nvSpPr>
        <p:spPr>
          <a:xfrm>
            <a:off x="904736" y="4190938"/>
            <a:ext cx="6191095" cy="208511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just" defTabSz="457200">
              <a:lnSpc>
                <a:spcPts val="4900"/>
              </a:lnSpc>
              <a:spcBef>
                <a:spcPts val="1200"/>
              </a:spcBef>
              <a:defRPr sz="2500" b="0">
                <a:solidFill>
                  <a:srgbClr val="303030"/>
                </a:solidFill>
                <a:latin typeface="Arial"/>
                <a:ea typeface="Arial"/>
                <a:cs typeface="Arial"/>
                <a:sym typeface="Arial"/>
              </a:defRPr>
            </a:pPr>
            <a:endParaRPr dirty="0"/>
          </a:p>
          <a:p>
            <a:pPr algn="just" defTabSz="457200">
              <a:lnSpc>
                <a:spcPts val="4900"/>
              </a:lnSpc>
              <a:spcBef>
                <a:spcPts val="1200"/>
              </a:spcBef>
              <a:defRPr sz="2500" b="0">
                <a:solidFill>
                  <a:srgbClr val="303030"/>
                </a:solidFill>
                <a:latin typeface="Arial"/>
                <a:ea typeface="Arial"/>
                <a:cs typeface="Arial"/>
                <a:sym typeface="Arial"/>
              </a:defRPr>
            </a:pPr>
            <a:r>
              <a:rPr dirty="0"/>
              <a:t>In 2015, the energy mix in the EU, meaning the range of energy sources available, was mainly made up by five different sources.</a:t>
            </a:r>
          </a:p>
        </p:txBody>
      </p:sp>
      <p:sp>
        <p:nvSpPr>
          <p:cNvPr id="131" name="5 main supply"/>
          <p:cNvSpPr txBox="1"/>
          <p:nvPr/>
        </p:nvSpPr>
        <p:spPr>
          <a:xfrm>
            <a:off x="2485897" y="2564551"/>
            <a:ext cx="3028773" cy="94494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3200"/>
            </a:pPr>
            <a:r>
              <a:rPr sz="5500">
                <a:solidFill>
                  <a:schemeClr val="accent1">
                    <a:lumOff val="-13575"/>
                  </a:schemeClr>
                </a:solidFill>
              </a:rPr>
              <a:t>5 </a:t>
            </a:r>
            <a:r>
              <a:t>main supply</a:t>
            </a:r>
          </a:p>
        </p:txBody>
      </p:sp>
      <p:sp>
        <p:nvSpPr>
          <p:cNvPr id="2" name="矩形 1"/>
          <p:cNvSpPr/>
          <p:nvPr/>
        </p:nvSpPr>
        <p:spPr>
          <a:xfrm>
            <a:off x="1739641" y="8045181"/>
            <a:ext cx="6502400" cy="1200329"/>
          </a:xfrm>
          <a:prstGeom prst="rect">
            <a:avLst/>
          </a:prstGeom>
        </p:spPr>
        <p:txBody>
          <a:bodyPr>
            <a:spAutoFit/>
          </a:bodyPr>
          <a:lstStyle/>
          <a:p>
            <a:r>
              <a:rPr lang="en-US" altLang="zh-MO" dirty="0"/>
              <a:t>Share of energy products in total energy available (gross inland consumption), in %, 2015</a:t>
            </a: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645107" y="1392260"/>
            <a:ext cx="9753600" cy="1738646"/>
          </a:xfrm>
        </p:spPr>
        <p:txBody>
          <a:bodyPr>
            <a:normAutofit fontScale="90000"/>
          </a:bodyPr>
          <a:lstStyle/>
          <a:p>
            <a:r>
              <a:rPr lang="en-US" altLang="zh-MO" b="1" dirty="0"/>
              <a:t>What do we produce in the EU?</a:t>
            </a:r>
            <a:br>
              <a:rPr lang="en-US" altLang="zh-MO" b="1" dirty="0"/>
            </a:br>
            <a:endParaRPr lang="zh-MO" altLang="en-US" dirty="0"/>
          </a:p>
        </p:txBody>
      </p:sp>
      <p:sp>
        <p:nvSpPr>
          <p:cNvPr id="3" name="副標題 2"/>
          <p:cNvSpPr>
            <a:spLocks noGrp="1"/>
          </p:cNvSpPr>
          <p:nvPr>
            <p:ph type="subTitle" idx="1"/>
          </p:nvPr>
        </p:nvSpPr>
        <p:spPr>
          <a:xfrm>
            <a:off x="335537" y="3414756"/>
            <a:ext cx="9753600" cy="3803904"/>
          </a:xfrm>
        </p:spPr>
        <p:txBody>
          <a:bodyPr>
            <a:normAutofit fontScale="85000" lnSpcReduction="20000"/>
          </a:bodyPr>
          <a:lstStyle/>
          <a:p>
            <a:pPr marL="487695" indent="-487695" algn="l">
              <a:lnSpc>
                <a:spcPct val="170000"/>
              </a:lnSpc>
              <a:buFont typeface="Arial" panose="020B0604020202020204" pitchFamily="34" charset="0"/>
              <a:buChar char="•"/>
            </a:pPr>
            <a:r>
              <a:rPr lang="en-US" altLang="zh-MO" sz="3200" dirty="0"/>
              <a:t>solid </a:t>
            </a:r>
            <a:r>
              <a:rPr lang="en-US" altLang="zh-MO" sz="3200" dirty="0"/>
              <a:t>fuels </a:t>
            </a:r>
            <a:endParaRPr lang="en-US" altLang="zh-MO" sz="3200" dirty="0"/>
          </a:p>
          <a:p>
            <a:pPr marL="487695" indent="-487695" algn="l">
              <a:lnSpc>
                <a:spcPct val="170000"/>
              </a:lnSpc>
              <a:buFont typeface="Arial" panose="020B0604020202020204" pitchFamily="34" charset="0"/>
              <a:buChar char="•"/>
            </a:pPr>
            <a:r>
              <a:rPr lang="en-US" altLang="zh-MO" sz="3200" dirty="0"/>
              <a:t>natural gas</a:t>
            </a:r>
            <a:endParaRPr lang="en-US" altLang="zh-MO" sz="3200" dirty="0"/>
          </a:p>
          <a:p>
            <a:pPr marL="487695" indent="-487695" algn="l">
              <a:lnSpc>
                <a:spcPct val="170000"/>
              </a:lnSpc>
              <a:buFont typeface="Arial" panose="020B0604020202020204" pitchFamily="34" charset="0"/>
              <a:buChar char="•"/>
            </a:pPr>
            <a:r>
              <a:rPr lang="en-US" altLang="zh-MO" sz="3200" dirty="0"/>
              <a:t>crude oil</a:t>
            </a:r>
          </a:p>
          <a:p>
            <a:pPr marL="487695" indent="-487695" algn="l">
              <a:lnSpc>
                <a:spcPct val="170000"/>
              </a:lnSpc>
              <a:buFont typeface="Arial" panose="020B0604020202020204" pitchFamily="34" charset="0"/>
              <a:buChar char="•"/>
            </a:pPr>
            <a:r>
              <a:rPr lang="en-US" altLang="zh-MO" sz="3200" dirty="0"/>
              <a:t>nuclear energy</a:t>
            </a:r>
          </a:p>
          <a:p>
            <a:pPr marL="487695" indent="-487695" algn="l">
              <a:lnSpc>
                <a:spcPct val="170000"/>
              </a:lnSpc>
              <a:buFont typeface="Arial" panose="020B0604020202020204" pitchFamily="34" charset="0"/>
              <a:buChar char="•"/>
            </a:pPr>
            <a:r>
              <a:rPr lang="en-US" altLang="zh-MO" sz="3200" dirty="0"/>
              <a:t>renewable energy</a:t>
            </a:r>
            <a:endParaRPr lang="zh-MO" altLang="en-US" sz="3200"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7408" y="2066510"/>
            <a:ext cx="7112000" cy="7315200"/>
          </a:xfrm>
          <a:prstGeom prst="rect">
            <a:avLst/>
          </a:prstGeom>
        </p:spPr>
      </p:pic>
    </p:spTree>
    <p:extLst>
      <p:ext uri="{BB962C8B-B14F-4D97-AF65-F5344CB8AC3E}">
        <p14:creationId xmlns:p14="http://schemas.microsoft.com/office/powerpoint/2010/main" val="18670448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51199" y="4091970"/>
            <a:ext cx="8169469" cy="1200329"/>
          </a:xfrm>
          <a:prstGeom prst="rect">
            <a:avLst/>
          </a:prstGeom>
        </p:spPr>
        <p:txBody>
          <a:bodyPr wrap="square">
            <a:spAutoFit/>
          </a:bodyPr>
          <a:lstStyle/>
          <a:p>
            <a:pPr algn="l"/>
            <a:r>
              <a:rPr lang="en-US" altLang="zh-MO" dirty="0"/>
              <a:t>petroleum </a:t>
            </a:r>
            <a:r>
              <a:rPr lang="en-US" altLang="zh-MO" dirty="0" smtClean="0"/>
              <a:t>products(66 %)</a:t>
            </a:r>
          </a:p>
          <a:p>
            <a:pPr algn="l"/>
            <a:r>
              <a:rPr lang="en-US" altLang="zh-MO" dirty="0" smtClean="0"/>
              <a:t>followed </a:t>
            </a:r>
            <a:r>
              <a:rPr lang="en-US" altLang="zh-MO" dirty="0"/>
              <a:t>by gas (23 %) </a:t>
            </a:r>
            <a:endParaRPr lang="en-US" altLang="zh-MO" dirty="0" smtClean="0"/>
          </a:p>
          <a:p>
            <a:pPr algn="l"/>
            <a:r>
              <a:rPr lang="en-US" altLang="zh-MO" dirty="0" smtClean="0"/>
              <a:t>solid </a:t>
            </a:r>
            <a:r>
              <a:rPr lang="en-US" altLang="zh-MO" dirty="0"/>
              <a:t>fuels (10 %).</a:t>
            </a:r>
            <a:endParaRPr lang="zh-MO" altLang="en-US" dirty="0"/>
          </a:p>
        </p:txBody>
      </p:sp>
      <p:sp>
        <p:nvSpPr>
          <p:cNvPr id="3" name="文字方塊 2"/>
          <p:cNvSpPr txBox="1"/>
          <p:nvPr/>
        </p:nvSpPr>
        <p:spPr>
          <a:xfrm>
            <a:off x="2444620" y="1642188"/>
            <a:ext cx="4590662" cy="461665"/>
          </a:xfrm>
          <a:prstGeom prst="rect">
            <a:avLst/>
          </a:prstGeom>
          <a:noFill/>
        </p:spPr>
        <p:txBody>
          <a:bodyPr wrap="square" rtlCol="0">
            <a:spAutoFit/>
          </a:bodyPr>
          <a:lstStyle/>
          <a:p>
            <a:r>
              <a:rPr lang="en-US" altLang="zh-MO" dirty="0" smtClean="0"/>
              <a:t>Import energy ratio</a:t>
            </a:r>
            <a:endParaRPr lang="zh-MO" altLang="en-US" dirty="0"/>
          </a:p>
        </p:txBody>
      </p:sp>
    </p:spTree>
    <p:extLst>
      <p:ext uri="{BB962C8B-B14F-4D97-AF65-F5344CB8AC3E}">
        <p14:creationId xmlns:p14="http://schemas.microsoft.com/office/powerpoint/2010/main" val="25924714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4401" y="2879630"/>
            <a:ext cx="7633361" cy="4312851"/>
          </a:xfrm>
          <a:prstGeom prst="rect">
            <a:avLst/>
          </a:prstGeom>
        </p:spPr>
      </p:pic>
      <p:sp>
        <p:nvSpPr>
          <p:cNvPr id="2" name="標題 1"/>
          <p:cNvSpPr>
            <a:spLocks noGrp="1"/>
          </p:cNvSpPr>
          <p:nvPr>
            <p:ph type="title"/>
          </p:nvPr>
        </p:nvSpPr>
        <p:spPr>
          <a:xfrm>
            <a:off x="794554" y="1219200"/>
            <a:ext cx="11216640" cy="1413934"/>
          </a:xfrm>
        </p:spPr>
        <p:txBody>
          <a:bodyPr>
            <a:normAutofit/>
          </a:bodyPr>
          <a:lstStyle/>
          <a:p>
            <a:pPr algn="ctr"/>
            <a:r>
              <a:rPr lang="en-US" altLang="zh-MO" b="1" dirty="0"/>
              <a:t>From where do we import </a:t>
            </a:r>
            <a:r>
              <a:rPr lang="en-US" altLang="zh-MO" b="1" dirty="0" smtClean="0"/>
              <a:t>energy</a:t>
            </a:r>
            <a:endParaRPr lang="zh-MO" altLang="en-US" dirty="0"/>
          </a:p>
        </p:txBody>
      </p:sp>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6333" y="2579502"/>
            <a:ext cx="8396698" cy="4744137"/>
          </a:xfrm>
          <a:prstGeom prst="rect">
            <a:avLst/>
          </a:prstGeom>
        </p:spPr>
      </p:pic>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4350" y="2448344"/>
            <a:ext cx="8396698" cy="4744137"/>
          </a:xfrm>
          <a:prstGeom prst="rect">
            <a:avLst/>
          </a:prstGeom>
        </p:spPr>
      </p:pic>
      <p:sp>
        <p:nvSpPr>
          <p:cNvPr id="10" name="文字方塊 9"/>
          <p:cNvSpPr txBox="1"/>
          <p:nvPr/>
        </p:nvSpPr>
        <p:spPr>
          <a:xfrm>
            <a:off x="391834" y="3027706"/>
            <a:ext cx="3353558" cy="1274195"/>
          </a:xfrm>
          <a:prstGeom prst="rect">
            <a:avLst/>
          </a:prstGeom>
          <a:noFill/>
        </p:spPr>
        <p:txBody>
          <a:bodyPr wrap="square" rtlCol="0">
            <a:spAutoFit/>
          </a:bodyPr>
          <a:lstStyle/>
          <a:p>
            <a:pPr algn="l" defTabSz="975390" hangingPunct="1"/>
            <a:r>
              <a:rPr lang="en-US" altLang="zh-MO" sz="1920" b="0" kern="1200" dirty="0">
                <a:solidFill>
                  <a:prstClr val="black"/>
                </a:solidFill>
                <a:latin typeface="Calibri" panose="020F0502020204030204"/>
                <a:ea typeface="新細明體" panose="02020500000000000000" pitchFamily="18" charset="-120"/>
                <a:cs typeface="+mn-cs"/>
              </a:rPr>
              <a:t>For its own consumption, the EU also needs energy which is imported from third countries</a:t>
            </a:r>
            <a:r>
              <a:rPr lang="en-US" altLang="zh-MO" sz="1920" b="0" kern="1200" dirty="0">
                <a:solidFill>
                  <a:prstClr val="black"/>
                </a:solidFill>
                <a:latin typeface="Calibri" panose="020F0502020204030204"/>
                <a:ea typeface="新細明體" panose="02020500000000000000" pitchFamily="18" charset="-120"/>
                <a:cs typeface="+mn-cs"/>
              </a:rPr>
              <a:t>.</a:t>
            </a:r>
          </a:p>
          <a:p>
            <a:pPr algn="l" defTabSz="975390" hangingPunct="1"/>
            <a:endParaRPr lang="zh-MO" altLang="en-US" sz="1920" b="0" kern="1200" dirty="0">
              <a:solidFill>
                <a:prstClr val="black"/>
              </a:solidFill>
              <a:latin typeface="Calibri" panose="020F0502020204030204"/>
              <a:ea typeface="新細明體" panose="02020500000000000000" pitchFamily="18" charset="-120"/>
              <a:cs typeface="+mn-cs"/>
            </a:endParaRPr>
          </a:p>
        </p:txBody>
      </p:sp>
      <p:sp>
        <p:nvSpPr>
          <p:cNvPr id="11" name="文字方塊 10"/>
          <p:cNvSpPr txBox="1"/>
          <p:nvPr/>
        </p:nvSpPr>
        <p:spPr>
          <a:xfrm>
            <a:off x="531160" y="5036055"/>
            <a:ext cx="2458305" cy="1569660"/>
          </a:xfrm>
          <a:prstGeom prst="rect">
            <a:avLst/>
          </a:prstGeom>
          <a:noFill/>
        </p:spPr>
        <p:txBody>
          <a:bodyPr wrap="square" rtlCol="0">
            <a:spAutoFit/>
          </a:bodyPr>
          <a:lstStyle/>
          <a:p>
            <a:pPr algn="l" defTabSz="975390" hangingPunct="1"/>
            <a:r>
              <a:rPr lang="en-US" altLang="zh-MO" sz="1920" kern="1200" dirty="0">
                <a:solidFill>
                  <a:srgbClr val="FF0000"/>
                </a:solidFill>
                <a:latin typeface="Calibri" panose="020F0502020204030204"/>
                <a:ea typeface="新細明體" panose="02020500000000000000" pitchFamily="18" charset="-120"/>
                <a:cs typeface="+mn-cs"/>
              </a:rPr>
              <a:t>Russia is the main EU supplier of crude oil, natural gas and solid fuels</a:t>
            </a:r>
          </a:p>
          <a:p>
            <a:pPr algn="l" defTabSz="975390" hangingPunct="1"/>
            <a:endParaRPr lang="zh-MO" altLang="en-US" sz="1920" b="0" kern="1200" dirty="0">
              <a:solidFill>
                <a:prstClr val="black"/>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6686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MO" b="1" dirty="0"/>
              <a:t>How dependent are we from energy produced outside the EU?</a:t>
            </a:r>
          </a:p>
        </p:txBody>
      </p:sp>
      <p:sp>
        <p:nvSpPr>
          <p:cNvPr id="3" name="內容版面配置區 2"/>
          <p:cNvSpPr>
            <a:spLocks noGrp="1"/>
          </p:cNvSpPr>
          <p:nvPr>
            <p:ph idx="1"/>
          </p:nvPr>
        </p:nvSpPr>
        <p:spPr>
          <a:xfrm>
            <a:off x="144448" y="3529610"/>
            <a:ext cx="4264180" cy="4641427"/>
          </a:xfrm>
        </p:spPr>
        <p:txBody>
          <a:bodyPr>
            <a:normAutofit/>
          </a:bodyPr>
          <a:lstStyle/>
          <a:p>
            <a:pPr marL="0" indent="0">
              <a:lnSpc>
                <a:spcPct val="150000"/>
              </a:lnSpc>
              <a:buNone/>
            </a:pPr>
            <a:r>
              <a:rPr lang="en-US" altLang="zh-MO" sz="2560" dirty="0"/>
              <a:t>The </a:t>
            </a:r>
            <a:r>
              <a:rPr lang="en-US" altLang="zh-MO" sz="2560" dirty="0"/>
              <a:t>dependency rate shows the extent to which an economy relies upon imports in order to meet its energy needs. It is measured by the share of net imports </a:t>
            </a:r>
            <a:r>
              <a:rPr lang="en-US" altLang="zh-MO" sz="2560" dirty="0"/>
              <a:t>in </a:t>
            </a:r>
            <a:r>
              <a:rPr lang="en-US" altLang="zh-MO" sz="2560" dirty="0"/>
              <a:t>gross inland energy </a:t>
            </a:r>
            <a:r>
              <a:rPr lang="en-US" altLang="zh-MO" sz="2560" dirty="0"/>
              <a:t>consumption.</a:t>
            </a:r>
            <a:endParaRPr lang="en-US" altLang="zh-MO" sz="2560"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0824" y="2597223"/>
            <a:ext cx="8707379" cy="6600357"/>
          </a:xfrm>
          <a:prstGeom prst="rect">
            <a:avLst/>
          </a:prstGeom>
        </p:spPr>
      </p:pic>
    </p:spTree>
    <p:extLst>
      <p:ext uri="{BB962C8B-B14F-4D97-AF65-F5344CB8AC3E}">
        <p14:creationId xmlns:p14="http://schemas.microsoft.com/office/powerpoint/2010/main" val="7007232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rotWithShape="1">
          <a:blip r:embed="rId2"/>
          <a:srcRect l="9156" t="10283" r="16408" b="30679"/>
          <a:stretch/>
        </p:blipFill>
        <p:spPr>
          <a:xfrm>
            <a:off x="-38077" y="1444772"/>
            <a:ext cx="7272343" cy="3244457"/>
          </a:xfrm>
          <a:prstGeom prst="rect">
            <a:avLst/>
          </a:prstGeom>
        </p:spPr>
      </p:pic>
      <p:pic>
        <p:nvPicPr>
          <p:cNvPr id="7" name="圖片 6"/>
          <p:cNvPicPr>
            <a:picLocks noChangeAspect="1"/>
          </p:cNvPicPr>
          <p:nvPr/>
        </p:nvPicPr>
        <p:blipFill rotWithShape="1">
          <a:blip r:embed="rId3"/>
          <a:srcRect l="9306" t="9745" r="17171" b="29387"/>
          <a:stretch/>
        </p:blipFill>
        <p:spPr>
          <a:xfrm>
            <a:off x="6520962" y="1444773"/>
            <a:ext cx="6483838" cy="3019375"/>
          </a:xfrm>
          <a:prstGeom prst="rect">
            <a:avLst/>
          </a:prstGeom>
        </p:spPr>
      </p:pic>
      <p:pic>
        <p:nvPicPr>
          <p:cNvPr id="8" name="圖片 7"/>
          <p:cNvPicPr>
            <a:picLocks noChangeAspect="1"/>
          </p:cNvPicPr>
          <p:nvPr/>
        </p:nvPicPr>
        <p:blipFill rotWithShape="1">
          <a:blip r:embed="rId4"/>
          <a:srcRect l="9065" t="10815" r="14493" b="30210"/>
          <a:stretch/>
        </p:blipFill>
        <p:spPr>
          <a:xfrm>
            <a:off x="-38077" y="5115295"/>
            <a:ext cx="7434195" cy="3226163"/>
          </a:xfrm>
          <a:prstGeom prst="rect">
            <a:avLst/>
          </a:prstGeom>
        </p:spPr>
      </p:pic>
      <p:pic>
        <p:nvPicPr>
          <p:cNvPr id="9" name="圖片 8"/>
          <p:cNvPicPr>
            <a:picLocks noChangeAspect="1"/>
          </p:cNvPicPr>
          <p:nvPr/>
        </p:nvPicPr>
        <p:blipFill rotWithShape="1">
          <a:blip r:embed="rId5"/>
          <a:srcRect l="9484" t="10357" r="16272" b="28983"/>
          <a:stretch/>
        </p:blipFill>
        <p:spPr>
          <a:xfrm>
            <a:off x="7870093" y="5106905"/>
            <a:ext cx="4060874" cy="1866314"/>
          </a:xfrm>
          <a:prstGeom prst="rect">
            <a:avLst/>
          </a:prstGeom>
        </p:spPr>
      </p:pic>
      <p:pic>
        <p:nvPicPr>
          <p:cNvPr id="10" name="圖片 9"/>
          <p:cNvPicPr>
            <a:picLocks noChangeAspect="1"/>
          </p:cNvPicPr>
          <p:nvPr/>
        </p:nvPicPr>
        <p:blipFill rotWithShape="1">
          <a:blip r:embed="rId6"/>
          <a:srcRect l="8913" t="10213" r="14740" b="28709"/>
          <a:stretch/>
        </p:blipFill>
        <p:spPr>
          <a:xfrm>
            <a:off x="2619716" y="3612724"/>
            <a:ext cx="6231465" cy="2804159"/>
          </a:xfrm>
          <a:prstGeom prst="rect">
            <a:avLst/>
          </a:prstGeom>
        </p:spPr>
      </p:pic>
      <p:pic>
        <p:nvPicPr>
          <p:cNvPr id="11" name="圖片 10"/>
          <p:cNvPicPr>
            <a:picLocks noChangeAspect="1"/>
          </p:cNvPicPr>
          <p:nvPr/>
        </p:nvPicPr>
        <p:blipFill rotWithShape="1">
          <a:blip r:embed="rId7"/>
          <a:srcRect l="9259" t="10685" r="16948" b="29431"/>
          <a:stretch/>
        </p:blipFill>
        <p:spPr>
          <a:xfrm>
            <a:off x="7504759" y="5061374"/>
            <a:ext cx="7185620" cy="3280060"/>
          </a:xfrm>
          <a:prstGeom prst="rect">
            <a:avLst/>
          </a:prstGeom>
        </p:spPr>
      </p:pic>
    </p:spTree>
    <p:extLst>
      <p:ext uri="{BB962C8B-B14F-4D97-AF65-F5344CB8AC3E}">
        <p14:creationId xmlns:p14="http://schemas.microsoft.com/office/powerpoint/2010/main" val="2120811386"/>
      </p:ext>
    </p:extLst>
  </p:cSld>
  <p:clrMapOvr>
    <a:masterClrMapping/>
  </p:clrMapOvr>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74</TotalTime>
  <Words>1769</Words>
  <Application>Microsoft Office PowerPoint</Application>
  <PresentationFormat>自訂</PresentationFormat>
  <Paragraphs>143</Paragraphs>
  <Slides>27</Slides>
  <Notes>21</Notes>
  <HiddenSlides>0</HiddenSlides>
  <MMClips>0</MMClips>
  <ScaleCrop>false</ScaleCrop>
  <HeadingPairs>
    <vt:vector size="6" baseType="variant">
      <vt:variant>
        <vt:lpstr>使用字型</vt:lpstr>
      </vt:variant>
      <vt:variant>
        <vt:i4>10</vt:i4>
      </vt:variant>
      <vt:variant>
        <vt:lpstr>佈景主題</vt:lpstr>
      </vt:variant>
      <vt:variant>
        <vt:i4>5</vt:i4>
      </vt:variant>
      <vt:variant>
        <vt:lpstr>投影片標題</vt:lpstr>
      </vt:variant>
      <vt:variant>
        <vt:i4>27</vt:i4>
      </vt:variant>
    </vt:vector>
  </HeadingPairs>
  <TitlesOfParts>
    <vt:vector size="42" baseType="lpstr">
      <vt:lpstr>Helvetica Light</vt:lpstr>
      <vt:lpstr>Helvetica Neue</vt:lpstr>
      <vt:lpstr>Helvetica Neue Light</vt:lpstr>
      <vt:lpstr>Helvetica Neue Medium</vt:lpstr>
      <vt:lpstr>Helvetica Neue Thin</vt:lpstr>
      <vt:lpstr>微軟正黑體 Light</vt:lpstr>
      <vt:lpstr>新細明體</vt:lpstr>
      <vt:lpstr>Arial</vt:lpstr>
      <vt:lpstr>Calibri</vt:lpstr>
      <vt:lpstr>Calibri Light</vt:lpstr>
      <vt:lpstr>White</vt:lpstr>
      <vt:lpstr>Office 佈景主題</vt:lpstr>
      <vt:lpstr>1_Office 佈景主題</vt:lpstr>
      <vt:lpstr>2_Office 佈景主題</vt:lpstr>
      <vt:lpstr>3_Office 佈景主題</vt:lpstr>
      <vt:lpstr>PowerPoint 簡報</vt:lpstr>
      <vt:lpstr>PowerPoint 簡報</vt:lpstr>
      <vt:lpstr>PowerPoint 簡報</vt:lpstr>
      <vt:lpstr>PowerPoint 簡報</vt:lpstr>
      <vt:lpstr>What do we produce in the EU? </vt:lpstr>
      <vt:lpstr>PowerPoint 簡報</vt:lpstr>
      <vt:lpstr>From where do we import energy</vt:lpstr>
      <vt:lpstr>How dependent are we from energy produced outside the EU?</vt:lpstr>
      <vt:lpstr>PowerPoint 簡報</vt:lpstr>
      <vt:lpstr>What kind of energy do we consume in the EU? </vt:lpstr>
      <vt:lpstr>PowerPoint 簡報</vt:lpstr>
      <vt:lpstr>PowerPoint 簡報</vt:lpstr>
      <vt:lpstr>Petroleum products are the most consumed</vt:lpstr>
      <vt:lpstr>The transport sector consumes a third of the final energy consumption in the EU </vt:lpstr>
      <vt:lpstr>PowerPoint 簡報</vt:lpstr>
      <vt:lpstr>PowerPoint 簡報</vt:lpstr>
      <vt:lpstr>PowerPoint 簡報</vt:lpstr>
      <vt:lpstr>PowerPoint 簡報</vt:lpstr>
      <vt:lpstr>PowerPoint 簡報</vt:lpstr>
      <vt:lpstr>PowerPoint 簡報</vt:lpstr>
      <vt:lpstr>Decarbonisation scenarios</vt:lpstr>
      <vt:lpstr>PowerPoint 簡報</vt:lpstr>
      <vt:lpstr>Ten structural changes for energy system transformation</vt:lpstr>
      <vt:lpstr>Ten structural changes for energy system transformation</vt:lpstr>
      <vt:lpstr>PowerPoint 簡報</vt:lpstr>
      <vt:lpstr>The way forward</vt:lpstr>
      <vt:lpstr>The way forward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johnny</dc:creator>
  <cp:lastModifiedBy>chouhin</cp:lastModifiedBy>
  <cp:revision>9</cp:revision>
  <dcterms:modified xsi:type="dcterms:W3CDTF">2018-04-29T09:12:21Z</dcterms:modified>
</cp:coreProperties>
</file>